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69" r:id="rId2"/>
    <p:sldId id="274" r:id="rId3"/>
    <p:sldId id="275" r:id="rId4"/>
    <p:sldId id="270" r:id="rId5"/>
    <p:sldId id="271" r:id="rId6"/>
    <p:sldId id="272" r:id="rId7"/>
    <p:sldId id="264" r:id="rId8"/>
    <p:sldId id="273" r:id="rId9"/>
  </p:sldIdLst>
  <p:sldSz cx="6858000" cy="1831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225B"/>
    <a:srgbClr val="2F4858"/>
    <a:srgbClr val="F89F2F"/>
    <a:srgbClr val="33517A"/>
    <a:srgbClr val="E6E6E6"/>
    <a:srgbClr val="EFEFEF"/>
    <a:srgbClr val="8C7DFB"/>
    <a:srgbClr val="CB3188"/>
    <a:srgbClr val="F3175F"/>
    <a:srgbClr val="F2A3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6" autoAdjust="0"/>
    <p:restoredTop sz="94706" autoAdjust="0"/>
  </p:normalViewPr>
  <p:slideViewPr>
    <p:cSldViewPr snapToGrid="0">
      <p:cViewPr>
        <p:scale>
          <a:sx n="66" d="100"/>
          <a:sy n="66" d="100"/>
        </p:scale>
        <p:origin x="2010" y="-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2126"/>
    </p:cViewPr>
  </p:sorterViewPr>
  <p:notesViewPr>
    <p:cSldViewPr snapToGrid="0">
      <p:cViewPr varScale="1">
        <p:scale>
          <a:sx n="69" d="100"/>
          <a:sy n="69" d="100"/>
        </p:scale>
        <p:origin x="326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CEB7B8-1D77-4F04-BC57-18021D0BC83E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C4E73-DC3A-4285-B867-53ECD52474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82925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jpeg>
</file>

<file path=ppt/media/image6.jpe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8BBC4A-51F2-458B-A0BE-296206D00F80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851150" y="1143000"/>
            <a:ext cx="1155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51F95-01B3-406A-B2FF-C470C5C728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6220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C51F95-01B3-406A-B2FF-C470C5C728F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8945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996865"/>
            <a:ext cx="5829300" cy="6375224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9617942"/>
            <a:ext cx="5143500" cy="442111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196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2103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974935"/>
            <a:ext cx="1478756" cy="1551841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974935"/>
            <a:ext cx="4350544" cy="15518415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1023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7193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4565242"/>
            <a:ext cx="5915025" cy="761720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12254508"/>
            <a:ext cx="5915025" cy="4005708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2565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4874673"/>
            <a:ext cx="2914650" cy="11618677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4874673"/>
            <a:ext cx="2914650" cy="11618677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5368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974939"/>
            <a:ext cx="5915025" cy="353943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4488939"/>
            <a:ext cx="2901255" cy="219996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6688898"/>
            <a:ext cx="2901255" cy="983836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4488939"/>
            <a:ext cx="2915543" cy="219996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6688898"/>
            <a:ext cx="2915543" cy="983836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986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0735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5550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220788"/>
            <a:ext cx="2211884" cy="427275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2636566"/>
            <a:ext cx="3471863" cy="13013256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5493544"/>
            <a:ext cx="2211884" cy="101774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8238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220788"/>
            <a:ext cx="2211884" cy="427275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2636566"/>
            <a:ext cx="3471863" cy="13013256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5493544"/>
            <a:ext cx="2211884" cy="101774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997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974939"/>
            <a:ext cx="5915025" cy="3539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4874673"/>
            <a:ext cx="5915025" cy="11618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6972342"/>
            <a:ext cx="1543050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6972342"/>
            <a:ext cx="2314575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6972342"/>
            <a:ext cx="1543050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1649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Ficheiro:U+21E5.gif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microsoft.com/office/2007/relationships/hdphoto" Target="../media/hdphoto1.wdp"/><Relationship Id="rId9" Type="http://schemas.openxmlformats.org/officeDocument/2006/relationships/image" Target="../media/image8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7" Type="http://schemas.openxmlformats.org/officeDocument/2006/relationships/image" Target="../media/image19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email@email.com" TargetMode="Externa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/>
          <p:cNvGrpSpPr/>
          <p:nvPr/>
        </p:nvGrpSpPr>
        <p:grpSpPr>
          <a:xfrm>
            <a:off x="298174" y="8009593"/>
            <a:ext cx="6241774" cy="1427619"/>
            <a:chOff x="10884309" y="2241755"/>
            <a:chExt cx="15898762" cy="3893575"/>
          </a:xfrm>
        </p:grpSpPr>
        <p:pic>
          <p:nvPicPr>
            <p:cNvPr id="5" name="Imagem 4"/>
            <p:cNvPicPr>
              <a:picLocks noChangeAspect="1"/>
            </p:cNvPicPr>
            <p:nvPr/>
          </p:nvPicPr>
          <p:blipFill rotWithShape="1">
            <a:blip r:embed="rId3"/>
            <a:srcRect l="21050" t="22903" r="23181" b="51005"/>
            <a:stretch/>
          </p:blipFill>
          <p:spPr>
            <a:xfrm>
              <a:off x="12654116" y="2418736"/>
              <a:ext cx="14128955" cy="3716594"/>
            </a:xfrm>
            <a:prstGeom prst="rect">
              <a:avLst/>
            </a:prstGeom>
          </p:spPr>
        </p:pic>
        <p:pic>
          <p:nvPicPr>
            <p:cNvPr id="6" name="Imagem 5"/>
            <p:cNvPicPr>
              <a:picLocks noChangeAspect="1"/>
            </p:cNvPicPr>
            <p:nvPr/>
          </p:nvPicPr>
          <p:blipFill rotWithShape="1">
            <a:blip r:embed="rId4"/>
            <a:srcRect l="22797" t="51734" r="68321" b="22863"/>
            <a:stretch/>
          </p:blipFill>
          <p:spPr>
            <a:xfrm>
              <a:off x="10884309" y="2241755"/>
              <a:ext cx="2182760" cy="3510116"/>
            </a:xfrm>
            <a:prstGeom prst="rect">
              <a:avLst/>
            </a:prstGeom>
          </p:spPr>
        </p:pic>
      </p:grpSp>
      <p:sp>
        <p:nvSpPr>
          <p:cNvPr id="7" name="CaixaDeTexto 6"/>
          <p:cNvSpPr txBox="1"/>
          <p:nvPr/>
        </p:nvSpPr>
        <p:spPr>
          <a:xfrm>
            <a:off x="1764890" y="5484432"/>
            <a:ext cx="4309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Broadway" panose="04040905080B02020502" pitchFamily="82" charset="0"/>
              </a:rPr>
              <a:t>PALETA DE CORES</a:t>
            </a:r>
          </a:p>
        </p:txBody>
      </p:sp>
    </p:spTree>
    <p:extLst>
      <p:ext uri="{BB962C8B-B14F-4D97-AF65-F5344CB8AC3E}">
        <p14:creationId xmlns:p14="http://schemas.microsoft.com/office/powerpoint/2010/main" val="19476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/>
          <p:cNvSpPr/>
          <p:nvPr/>
        </p:nvSpPr>
        <p:spPr>
          <a:xfrm>
            <a:off x="-145613" y="14934373"/>
            <a:ext cx="7111134" cy="626765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9" y="47621"/>
            <a:ext cx="6868035" cy="386327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29093" y="3908468"/>
            <a:ext cx="6858000" cy="3928540"/>
          </a:xfrm>
          <a:prstGeom prst="rect">
            <a:avLst/>
          </a:prstGeom>
          <a:pattFill prst="pct5">
            <a:fgClr>
              <a:srgbClr val="CB3188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Paralelogramo 66"/>
          <p:cNvSpPr/>
          <p:nvPr/>
        </p:nvSpPr>
        <p:spPr>
          <a:xfrm rot="5400000">
            <a:off x="3085540" y="4352281"/>
            <a:ext cx="699958" cy="6883076"/>
          </a:xfrm>
          <a:custGeom>
            <a:avLst/>
            <a:gdLst>
              <a:gd name="connsiteX0" fmla="*/ 0 w 699958"/>
              <a:gd name="connsiteY0" fmla="*/ 6883073 h 6883073"/>
              <a:gd name="connsiteX1" fmla="*/ 238490 w 699958"/>
              <a:gd name="connsiteY1" fmla="*/ 0 h 6883073"/>
              <a:gd name="connsiteX2" fmla="*/ 699958 w 699958"/>
              <a:gd name="connsiteY2" fmla="*/ 0 h 6883073"/>
              <a:gd name="connsiteX3" fmla="*/ 461468 w 699958"/>
              <a:gd name="connsiteY3" fmla="*/ 6883073 h 6883073"/>
              <a:gd name="connsiteX4" fmla="*/ 0 w 699958"/>
              <a:gd name="connsiteY4" fmla="*/ 6883073 h 6883073"/>
              <a:gd name="connsiteX0" fmla="*/ 0 w 699958"/>
              <a:gd name="connsiteY0" fmla="*/ 6883073 h 6883076"/>
              <a:gd name="connsiteX1" fmla="*/ 238490 w 699958"/>
              <a:gd name="connsiteY1" fmla="*/ 0 h 6883076"/>
              <a:gd name="connsiteX2" fmla="*/ 699958 w 699958"/>
              <a:gd name="connsiteY2" fmla="*/ 0 h 6883076"/>
              <a:gd name="connsiteX3" fmla="*/ 620221 w 699958"/>
              <a:gd name="connsiteY3" fmla="*/ 6883076 h 6883076"/>
              <a:gd name="connsiteX4" fmla="*/ 0 w 699958"/>
              <a:gd name="connsiteY4" fmla="*/ 6883073 h 6883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9958" h="6883076">
                <a:moveTo>
                  <a:pt x="0" y="6883073"/>
                </a:moveTo>
                <a:lnTo>
                  <a:pt x="238490" y="0"/>
                </a:lnTo>
                <a:lnTo>
                  <a:pt x="699958" y="0"/>
                </a:lnTo>
                <a:lnTo>
                  <a:pt x="620221" y="6883076"/>
                </a:lnTo>
                <a:lnTo>
                  <a:pt x="0" y="6883073"/>
                </a:lnTo>
                <a:close/>
              </a:path>
            </a:pathLst>
          </a:custGeom>
          <a:solidFill>
            <a:srgbClr val="2F4858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19058" y="14047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52231" y="0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sp>
        <p:nvSpPr>
          <p:cNvPr id="18" name="Retângulo Arredondado 17"/>
          <p:cNvSpPr/>
          <p:nvPr/>
        </p:nvSpPr>
        <p:spPr>
          <a:xfrm>
            <a:off x="2191296" y="8446114"/>
            <a:ext cx="987213" cy="2428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rgbClr val="406378"/>
                </a:solidFill>
              </a:rPr>
              <a:t>Impressora 3D</a:t>
            </a:r>
          </a:p>
        </p:txBody>
      </p:sp>
      <p:sp>
        <p:nvSpPr>
          <p:cNvPr id="19" name="Retângulo Arredondado 18"/>
          <p:cNvSpPr/>
          <p:nvPr/>
        </p:nvSpPr>
        <p:spPr>
          <a:xfrm>
            <a:off x="3659491" y="8446114"/>
            <a:ext cx="1031882" cy="2428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rgbClr val="406378"/>
                </a:solidFill>
              </a:rPr>
              <a:t>Corte a Lazer</a:t>
            </a:r>
          </a:p>
        </p:txBody>
      </p:sp>
      <p:grpSp>
        <p:nvGrpSpPr>
          <p:cNvPr id="2" name="Agrupar 1"/>
          <p:cNvGrpSpPr/>
          <p:nvPr/>
        </p:nvGrpSpPr>
        <p:grpSpPr>
          <a:xfrm>
            <a:off x="-2996" y="14045930"/>
            <a:ext cx="6864016" cy="996239"/>
            <a:chOff x="-19057" y="11204596"/>
            <a:chExt cx="6864016" cy="996239"/>
          </a:xfrm>
        </p:grpSpPr>
        <p:sp>
          <p:nvSpPr>
            <p:cNvPr id="12" name="Retângulo 11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3" name="CaixaDeTexto 42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44" name="CaixaDeTexto 43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45" name="CaixaDeTexto 44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6" name="Imagem 45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7" name="CaixaDeTexto 46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" name="CaixaDeTexto 21"/>
          <p:cNvSpPr txBox="1"/>
          <p:nvPr/>
        </p:nvSpPr>
        <p:spPr>
          <a:xfrm>
            <a:off x="3316575" y="4121606"/>
            <a:ext cx="276658" cy="116661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1199096" y="5085627"/>
            <a:ext cx="1935480" cy="19354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4" name="Imagem 2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3999166" y="5093505"/>
            <a:ext cx="1938668" cy="19386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8" name="Retângulo Arredondado 27"/>
          <p:cNvSpPr/>
          <p:nvPr/>
        </p:nvSpPr>
        <p:spPr>
          <a:xfrm>
            <a:off x="1199096" y="5085627"/>
            <a:ext cx="1935480" cy="1935480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8A335">
                  <a:alpha val="25000"/>
                </a:srgbClr>
              </a:gs>
              <a:gs pos="100000">
                <a:srgbClr val="F2175F">
                  <a:alpha val="71765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Arredondado 49"/>
          <p:cNvSpPr/>
          <p:nvPr/>
        </p:nvSpPr>
        <p:spPr>
          <a:xfrm>
            <a:off x="4002354" y="5104571"/>
            <a:ext cx="1935480" cy="1935480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8A335">
                  <a:alpha val="25000"/>
                </a:srgbClr>
              </a:gs>
              <a:gs pos="100000">
                <a:srgbClr val="F2175F">
                  <a:alpha val="71765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CaixaDeTexto 29"/>
          <p:cNvSpPr txBox="1"/>
          <p:nvPr/>
        </p:nvSpPr>
        <p:spPr>
          <a:xfrm>
            <a:off x="1226495" y="5853880"/>
            <a:ext cx="1935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  <a:t>MÁQUINA DE CORTE</a:t>
            </a:r>
            <a:b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  <a:t>A LAZER</a:t>
            </a:r>
          </a:p>
        </p:txBody>
      </p:sp>
      <p:sp>
        <p:nvSpPr>
          <p:cNvPr id="54" name="CaixaDeTexto 53"/>
          <p:cNvSpPr txBox="1"/>
          <p:nvPr/>
        </p:nvSpPr>
        <p:spPr>
          <a:xfrm>
            <a:off x="4214902" y="5922958"/>
            <a:ext cx="15953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  <a:t>IMPRESSORA 3D</a:t>
            </a:r>
          </a:p>
        </p:txBody>
      </p:sp>
      <p:sp>
        <p:nvSpPr>
          <p:cNvPr id="55" name="CaixaDeTexto 54"/>
          <p:cNvSpPr txBox="1"/>
          <p:nvPr/>
        </p:nvSpPr>
        <p:spPr>
          <a:xfrm>
            <a:off x="4557946" y="6609338"/>
            <a:ext cx="9092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Leia mais</a:t>
            </a:r>
            <a:r>
              <a:rPr lang="pt-B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</a:t>
            </a:r>
          </a:p>
        </p:txBody>
      </p:sp>
      <p:sp>
        <p:nvSpPr>
          <p:cNvPr id="57" name="CaixaDeTexto 56"/>
          <p:cNvSpPr txBox="1"/>
          <p:nvPr/>
        </p:nvSpPr>
        <p:spPr>
          <a:xfrm>
            <a:off x="1712225" y="6667011"/>
            <a:ext cx="9092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Leia mais</a:t>
            </a:r>
            <a:r>
              <a:rPr lang="pt-B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</a:t>
            </a:r>
          </a:p>
        </p:txBody>
      </p:sp>
      <p:sp>
        <p:nvSpPr>
          <p:cNvPr id="33" name="CaixaDeTexto 32"/>
          <p:cNvSpPr txBox="1"/>
          <p:nvPr/>
        </p:nvSpPr>
        <p:spPr>
          <a:xfrm>
            <a:off x="2520682" y="4056967"/>
            <a:ext cx="20171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gradFill>
                  <a:gsLst>
                    <a:gs pos="0">
                      <a:srgbClr val="F8A335">
                        <a:lumMod val="98000"/>
                      </a:srgbClr>
                    </a:gs>
                    <a:gs pos="94000">
                      <a:srgbClr val="F2175F"/>
                    </a:gs>
                  </a:gsLst>
                  <a:lin ang="0" scaled="1"/>
                </a:gradFill>
                <a:latin typeface="Arial Black" panose="020B0A04020102020204" pitchFamily="34" charset="0"/>
              </a:rPr>
              <a:t>PROJETOS</a:t>
            </a:r>
          </a:p>
        </p:txBody>
      </p:sp>
      <p:sp>
        <p:nvSpPr>
          <p:cNvPr id="59" name="CaixaDeTexto 58"/>
          <p:cNvSpPr txBox="1"/>
          <p:nvPr/>
        </p:nvSpPr>
        <p:spPr>
          <a:xfrm>
            <a:off x="0" y="4518813"/>
            <a:ext cx="6894764" cy="253916"/>
          </a:xfrm>
          <a:custGeom>
            <a:avLst/>
            <a:gdLst>
              <a:gd name="connsiteX0" fmla="*/ 0 w 6887897"/>
              <a:gd name="connsiteY0" fmla="*/ 0 h 253916"/>
              <a:gd name="connsiteX1" fmla="*/ 6887897 w 6887897"/>
              <a:gd name="connsiteY1" fmla="*/ 0 h 253916"/>
              <a:gd name="connsiteX2" fmla="*/ 6887897 w 6887897"/>
              <a:gd name="connsiteY2" fmla="*/ 253916 h 253916"/>
              <a:gd name="connsiteX3" fmla="*/ 0 w 6887897"/>
              <a:gd name="connsiteY3" fmla="*/ 253916 h 253916"/>
              <a:gd name="connsiteX4" fmla="*/ 0 w 6887897"/>
              <a:gd name="connsiteY4" fmla="*/ 0 h 253916"/>
              <a:gd name="connsiteX0" fmla="*/ 50800 w 6887897"/>
              <a:gd name="connsiteY0" fmla="*/ 0 h 368216"/>
              <a:gd name="connsiteX1" fmla="*/ 6887897 w 6887897"/>
              <a:gd name="connsiteY1" fmla="*/ 114300 h 368216"/>
              <a:gd name="connsiteX2" fmla="*/ 6887897 w 6887897"/>
              <a:gd name="connsiteY2" fmla="*/ 368216 h 368216"/>
              <a:gd name="connsiteX3" fmla="*/ 0 w 6887897"/>
              <a:gd name="connsiteY3" fmla="*/ 368216 h 368216"/>
              <a:gd name="connsiteX4" fmla="*/ 50800 w 6887897"/>
              <a:gd name="connsiteY4" fmla="*/ 0 h 368216"/>
              <a:gd name="connsiteX0" fmla="*/ 50800 w 6925997"/>
              <a:gd name="connsiteY0" fmla="*/ 0 h 495216"/>
              <a:gd name="connsiteX1" fmla="*/ 6887897 w 6925997"/>
              <a:gd name="connsiteY1" fmla="*/ 114300 h 495216"/>
              <a:gd name="connsiteX2" fmla="*/ 6925997 w 6925997"/>
              <a:gd name="connsiteY2" fmla="*/ 495216 h 495216"/>
              <a:gd name="connsiteX3" fmla="*/ 0 w 6925997"/>
              <a:gd name="connsiteY3" fmla="*/ 368216 h 495216"/>
              <a:gd name="connsiteX4" fmla="*/ 50800 w 6925997"/>
              <a:gd name="connsiteY4" fmla="*/ 0 h 495216"/>
              <a:gd name="connsiteX0" fmla="*/ 0 w 6927585"/>
              <a:gd name="connsiteY0" fmla="*/ 0 h 671694"/>
              <a:gd name="connsiteX1" fmla="*/ 6889485 w 6927585"/>
              <a:gd name="connsiteY1" fmla="*/ 290778 h 671694"/>
              <a:gd name="connsiteX2" fmla="*/ 6927585 w 6927585"/>
              <a:gd name="connsiteY2" fmla="*/ 671694 h 671694"/>
              <a:gd name="connsiteX3" fmla="*/ 1588 w 6927585"/>
              <a:gd name="connsiteY3" fmla="*/ 544694 h 671694"/>
              <a:gd name="connsiteX4" fmla="*/ 0 w 6927585"/>
              <a:gd name="connsiteY4" fmla="*/ 0 h 671694"/>
              <a:gd name="connsiteX0" fmla="*/ 0 w 6889485"/>
              <a:gd name="connsiteY0" fmla="*/ 0 h 941056"/>
              <a:gd name="connsiteX1" fmla="*/ 6889485 w 6889485"/>
              <a:gd name="connsiteY1" fmla="*/ 290778 h 941056"/>
              <a:gd name="connsiteX2" fmla="*/ 6860910 w 6889485"/>
              <a:gd name="connsiteY2" fmla="*/ 941056 h 941056"/>
              <a:gd name="connsiteX3" fmla="*/ 1588 w 6889485"/>
              <a:gd name="connsiteY3" fmla="*/ 544694 h 941056"/>
              <a:gd name="connsiteX4" fmla="*/ 0 w 6889485"/>
              <a:gd name="connsiteY4" fmla="*/ 0 h 941056"/>
              <a:gd name="connsiteX0" fmla="*/ 0 w 6865672"/>
              <a:gd name="connsiteY0" fmla="*/ 0 h 941056"/>
              <a:gd name="connsiteX1" fmla="*/ 6865672 w 6865672"/>
              <a:gd name="connsiteY1" fmla="*/ 281491 h 941056"/>
              <a:gd name="connsiteX2" fmla="*/ 6860910 w 6865672"/>
              <a:gd name="connsiteY2" fmla="*/ 941056 h 941056"/>
              <a:gd name="connsiteX3" fmla="*/ 1588 w 6865672"/>
              <a:gd name="connsiteY3" fmla="*/ 544694 h 941056"/>
              <a:gd name="connsiteX4" fmla="*/ 0 w 6865672"/>
              <a:gd name="connsiteY4" fmla="*/ 0 h 941056"/>
              <a:gd name="connsiteX0" fmla="*/ 0 w 6865672"/>
              <a:gd name="connsiteY0" fmla="*/ 0 h 941056"/>
              <a:gd name="connsiteX1" fmla="*/ 6865672 w 6865672"/>
              <a:gd name="connsiteY1" fmla="*/ 281491 h 941056"/>
              <a:gd name="connsiteX2" fmla="*/ 6860910 w 6865672"/>
              <a:gd name="connsiteY2" fmla="*/ 941056 h 941056"/>
              <a:gd name="connsiteX3" fmla="*/ 1588 w 6865672"/>
              <a:gd name="connsiteY3" fmla="*/ 674731 h 941056"/>
              <a:gd name="connsiteX4" fmla="*/ 0 w 6865672"/>
              <a:gd name="connsiteY4" fmla="*/ 0 h 94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5672" h="941056">
                <a:moveTo>
                  <a:pt x="0" y="0"/>
                </a:moveTo>
                <a:lnTo>
                  <a:pt x="6865672" y="281491"/>
                </a:lnTo>
                <a:cubicBezTo>
                  <a:pt x="6864085" y="501346"/>
                  <a:pt x="6862497" y="721201"/>
                  <a:pt x="6860910" y="941056"/>
                </a:cubicBezTo>
                <a:lnTo>
                  <a:pt x="1588" y="674731"/>
                </a:lnTo>
                <a:cubicBezTo>
                  <a:pt x="1059" y="493166"/>
                  <a:pt x="529" y="181565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8A335">
                  <a:lumMod val="98000"/>
                </a:srgbClr>
              </a:gs>
              <a:gs pos="94000">
                <a:srgbClr val="F2175F"/>
              </a:gs>
            </a:gsLst>
            <a:lin ang="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pt-BR" sz="105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Veja abaixo os principais projetos desenvolvidos pelo Senai </a:t>
            </a:r>
            <a:r>
              <a:rPr lang="pt-BR" sz="105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</a:t>
            </a:r>
            <a:endParaRPr lang="pt-BR" sz="105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CaixaDeTexto 65"/>
          <p:cNvSpPr txBox="1"/>
          <p:nvPr/>
        </p:nvSpPr>
        <p:spPr>
          <a:xfrm>
            <a:off x="-2996" y="7581915"/>
            <a:ext cx="6844958" cy="461665"/>
          </a:xfrm>
          <a:custGeom>
            <a:avLst/>
            <a:gdLst>
              <a:gd name="connsiteX0" fmla="*/ 0 w 6844958"/>
              <a:gd name="connsiteY0" fmla="*/ 0 h 461665"/>
              <a:gd name="connsiteX1" fmla="*/ 6844958 w 6844958"/>
              <a:gd name="connsiteY1" fmla="*/ 0 h 461665"/>
              <a:gd name="connsiteX2" fmla="*/ 6844958 w 6844958"/>
              <a:gd name="connsiteY2" fmla="*/ 461665 h 461665"/>
              <a:gd name="connsiteX3" fmla="*/ 0 w 6844958"/>
              <a:gd name="connsiteY3" fmla="*/ 461665 h 461665"/>
              <a:gd name="connsiteX4" fmla="*/ 0 w 6844958"/>
              <a:gd name="connsiteY4" fmla="*/ 0 h 461665"/>
              <a:gd name="connsiteX0" fmla="*/ 0 w 6844958"/>
              <a:gd name="connsiteY0" fmla="*/ 0 h 461665"/>
              <a:gd name="connsiteX1" fmla="*/ 6844958 w 6844958"/>
              <a:gd name="connsiteY1" fmla="*/ 0 h 461665"/>
              <a:gd name="connsiteX2" fmla="*/ 6844958 w 6844958"/>
              <a:gd name="connsiteY2" fmla="*/ 461665 h 461665"/>
              <a:gd name="connsiteX3" fmla="*/ 0 w 6844958"/>
              <a:gd name="connsiteY3" fmla="*/ 455315 h 461665"/>
              <a:gd name="connsiteX4" fmla="*/ 0 w 6844958"/>
              <a:gd name="connsiteY4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44958" h="461665">
                <a:moveTo>
                  <a:pt x="0" y="0"/>
                </a:moveTo>
                <a:lnTo>
                  <a:pt x="6844958" y="0"/>
                </a:lnTo>
                <a:lnTo>
                  <a:pt x="6844958" y="461665"/>
                </a:lnTo>
                <a:lnTo>
                  <a:pt x="0" y="455315"/>
                </a:lnTo>
                <a:lnTo>
                  <a:pt x="0" y="0"/>
                </a:lnTo>
                <a:close/>
              </a:path>
            </a:pathLst>
          </a:cu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NOTÍCIAS</a:t>
            </a:r>
          </a:p>
        </p:txBody>
      </p:sp>
      <p:sp>
        <p:nvSpPr>
          <p:cNvPr id="34" name="CaixaDeTexto 33"/>
          <p:cNvSpPr txBox="1"/>
          <p:nvPr/>
        </p:nvSpPr>
        <p:spPr>
          <a:xfrm>
            <a:off x="3419483" y="3490672"/>
            <a:ext cx="247650" cy="138381"/>
          </a:xfrm>
          <a:prstGeom prst="rect">
            <a:avLst/>
          </a:prstGeom>
          <a:noFill/>
        </p:spPr>
        <p:txBody>
          <a:bodyPr wrap="none" rtlCol="0">
            <a:prstTxWarp prst="textPlain">
              <a:avLst>
                <a:gd name="adj" fmla="val 49836"/>
              </a:avLst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</a:p>
        </p:txBody>
      </p:sp>
      <p:sp>
        <p:nvSpPr>
          <p:cNvPr id="48" name="CaixaDeTexto 47"/>
          <p:cNvSpPr txBox="1"/>
          <p:nvPr/>
        </p:nvSpPr>
        <p:spPr>
          <a:xfrm>
            <a:off x="2543689" y="11535534"/>
            <a:ext cx="11432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>
                <a:solidFill>
                  <a:schemeClr val="bg1"/>
                </a:solidFill>
              </a:rPr>
              <a:t>Mais notícias</a:t>
            </a:r>
            <a:r>
              <a:rPr lang="pt-BR" sz="1200" b="1" dirty="0">
                <a:solidFill>
                  <a:schemeClr val="bg1"/>
                </a:solidFill>
              </a:rPr>
              <a:t> &gt;</a:t>
            </a:r>
            <a:endParaRPr lang="pt-BR" sz="1050" dirty="0">
              <a:solidFill>
                <a:schemeClr val="bg1"/>
              </a:solidFill>
            </a:endParaRPr>
          </a:p>
        </p:txBody>
      </p:sp>
      <p:sp>
        <p:nvSpPr>
          <p:cNvPr id="49" name="Colchete Esquerdo 48"/>
          <p:cNvSpPr/>
          <p:nvPr/>
        </p:nvSpPr>
        <p:spPr>
          <a:xfrm>
            <a:off x="-1364343" y="29750"/>
            <a:ext cx="3527667" cy="4269257"/>
          </a:xfrm>
          <a:prstGeom prst="leftBracket">
            <a:avLst>
              <a:gd name="adj" fmla="val 3396"/>
            </a:avLst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Retângulo 55"/>
          <p:cNvSpPr/>
          <p:nvPr/>
        </p:nvSpPr>
        <p:spPr>
          <a:xfrm>
            <a:off x="4645068" y="8921629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58" name="Imagem 5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68" y="8921628"/>
            <a:ext cx="1685738" cy="975401"/>
          </a:xfrm>
          <a:prstGeom prst="rect">
            <a:avLst/>
          </a:prstGeom>
        </p:spPr>
      </p:pic>
      <p:sp>
        <p:nvSpPr>
          <p:cNvPr id="60" name="CaixaDeTexto 59"/>
          <p:cNvSpPr txBox="1"/>
          <p:nvPr/>
        </p:nvSpPr>
        <p:spPr>
          <a:xfrm>
            <a:off x="4661941" y="10007353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61" name="CaixaDeTexto 60"/>
          <p:cNvSpPr txBox="1"/>
          <p:nvPr/>
        </p:nvSpPr>
        <p:spPr>
          <a:xfrm>
            <a:off x="4661941" y="10318681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62" name="Conector reto 61"/>
          <p:cNvCxnSpPr/>
          <p:nvPr/>
        </p:nvCxnSpPr>
        <p:spPr>
          <a:xfrm>
            <a:off x="4763051" y="10007353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tângulo 62"/>
          <p:cNvSpPr/>
          <p:nvPr/>
        </p:nvSpPr>
        <p:spPr>
          <a:xfrm>
            <a:off x="2479046" y="11146363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64" name="Imagem 6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046" y="11146362"/>
            <a:ext cx="1685738" cy="975401"/>
          </a:xfrm>
          <a:prstGeom prst="rect">
            <a:avLst/>
          </a:prstGeom>
        </p:spPr>
      </p:pic>
      <p:sp>
        <p:nvSpPr>
          <p:cNvPr id="68" name="CaixaDeTexto 67"/>
          <p:cNvSpPr txBox="1"/>
          <p:nvPr/>
        </p:nvSpPr>
        <p:spPr>
          <a:xfrm>
            <a:off x="2495919" y="12543415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81" name="Conector reto 80"/>
          <p:cNvCxnSpPr/>
          <p:nvPr/>
        </p:nvCxnSpPr>
        <p:spPr>
          <a:xfrm>
            <a:off x="2597029" y="12232087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tângulo 81"/>
          <p:cNvSpPr/>
          <p:nvPr/>
        </p:nvSpPr>
        <p:spPr>
          <a:xfrm>
            <a:off x="4645068" y="11146363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83" name="Imagem 8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68" y="11146362"/>
            <a:ext cx="1685738" cy="975401"/>
          </a:xfrm>
          <a:prstGeom prst="rect">
            <a:avLst/>
          </a:prstGeom>
        </p:spPr>
      </p:pic>
      <p:sp>
        <p:nvSpPr>
          <p:cNvPr id="85" name="CaixaDeTexto 84"/>
          <p:cNvSpPr txBox="1"/>
          <p:nvPr/>
        </p:nvSpPr>
        <p:spPr>
          <a:xfrm>
            <a:off x="4661941" y="12543415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86" name="Conector reto 85"/>
          <p:cNvCxnSpPr/>
          <p:nvPr/>
        </p:nvCxnSpPr>
        <p:spPr>
          <a:xfrm>
            <a:off x="4763051" y="12232087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CaixaDeTexto 96"/>
          <p:cNvSpPr txBox="1"/>
          <p:nvPr/>
        </p:nvSpPr>
        <p:spPr>
          <a:xfrm>
            <a:off x="444709" y="11535534"/>
            <a:ext cx="11432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>
                <a:solidFill>
                  <a:schemeClr val="bg1"/>
                </a:solidFill>
              </a:rPr>
              <a:t>Mais notícias</a:t>
            </a:r>
            <a:r>
              <a:rPr lang="pt-BR" sz="1200" b="1" dirty="0">
                <a:solidFill>
                  <a:schemeClr val="bg1"/>
                </a:solidFill>
              </a:rPr>
              <a:t> &gt;</a:t>
            </a:r>
            <a:endParaRPr lang="pt-BR" sz="1050" dirty="0">
              <a:solidFill>
                <a:schemeClr val="bg1"/>
              </a:solidFill>
            </a:endParaRPr>
          </a:p>
        </p:txBody>
      </p:sp>
      <p:sp>
        <p:nvSpPr>
          <p:cNvPr id="98" name="Retângulo 97"/>
          <p:cNvSpPr/>
          <p:nvPr/>
        </p:nvSpPr>
        <p:spPr>
          <a:xfrm>
            <a:off x="380066" y="11146363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99" name="Imagem 9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66" y="11146362"/>
            <a:ext cx="1685738" cy="975401"/>
          </a:xfrm>
          <a:prstGeom prst="rect">
            <a:avLst/>
          </a:prstGeom>
        </p:spPr>
      </p:pic>
      <p:sp>
        <p:nvSpPr>
          <p:cNvPr id="101" name="CaixaDeTexto 100"/>
          <p:cNvSpPr txBox="1"/>
          <p:nvPr/>
        </p:nvSpPr>
        <p:spPr>
          <a:xfrm>
            <a:off x="396939" y="12543415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102" name="Conector reto 101"/>
          <p:cNvCxnSpPr/>
          <p:nvPr/>
        </p:nvCxnSpPr>
        <p:spPr>
          <a:xfrm>
            <a:off x="498049" y="12232087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" name="Imagem 10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38" y="8909920"/>
            <a:ext cx="3817964" cy="204100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0" name="CaixaDeTexto 9"/>
          <p:cNvSpPr txBox="1"/>
          <p:nvPr/>
        </p:nvSpPr>
        <p:spPr>
          <a:xfrm>
            <a:off x="396938" y="10515325"/>
            <a:ext cx="3202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Notícia mais recente e </a:t>
            </a:r>
            <a:r>
              <a:rPr lang="pt-BR" dirty="0" err="1" smtClean="0">
                <a:solidFill>
                  <a:schemeClr val="bg1"/>
                </a:solidFill>
              </a:rPr>
              <a:t>tals</a:t>
            </a:r>
            <a:r>
              <a:rPr lang="pt-BR" dirty="0" smtClean="0">
                <a:solidFill>
                  <a:schemeClr val="bg1"/>
                </a:solidFill>
              </a:rPr>
              <a:t> e </a:t>
            </a:r>
            <a:r>
              <a:rPr lang="pt-BR" dirty="0" err="1" smtClean="0">
                <a:solidFill>
                  <a:schemeClr val="bg1"/>
                </a:solidFill>
              </a:rPr>
              <a:t>tals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04" name="CaixaDeTexto 103"/>
          <p:cNvSpPr txBox="1"/>
          <p:nvPr/>
        </p:nvSpPr>
        <p:spPr>
          <a:xfrm>
            <a:off x="444709" y="10229008"/>
            <a:ext cx="504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chemeClr val="bg1"/>
                </a:solidFill>
              </a:rPr>
              <a:t>#</a:t>
            </a:r>
            <a:r>
              <a:rPr lang="pt-BR" sz="1400" dirty="0" err="1" smtClean="0">
                <a:solidFill>
                  <a:schemeClr val="bg1"/>
                </a:solidFill>
              </a:rPr>
              <a:t>tag</a:t>
            </a: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105" name="CaixaDeTexto 104"/>
          <p:cNvSpPr txBox="1"/>
          <p:nvPr/>
        </p:nvSpPr>
        <p:spPr>
          <a:xfrm>
            <a:off x="4661941" y="12235878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106" name="CaixaDeTexto 105"/>
          <p:cNvSpPr txBox="1"/>
          <p:nvPr/>
        </p:nvSpPr>
        <p:spPr>
          <a:xfrm>
            <a:off x="2462174" y="12248549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107" name="CaixaDeTexto 106"/>
          <p:cNvSpPr txBox="1"/>
          <p:nvPr/>
        </p:nvSpPr>
        <p:spPr>
          <a:xfrm>
            <a:off x="373797" y="12248549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2953279" y="1333719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	</a:t>
            </a:r>
            <a:endParaRPr lang="pt-BR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2563986" y="13349686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2F4858"/>
                </a:solidFill>
              </a:rPr>
              <a:t>Mais notícias→ </a:t>
            </a:r>
          </a:p>
        </p:txBody>
      </p:sp>
      <p:pic>
        <p:nvPicPr>
          <p:cNvPr id="1029" name="Picture 5" descr="U+21E5.gif">
            <a:hlinkClick r:id="rId8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288" y="-50800"/>
            <a:ext cx="238125" cy="11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26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19" y="360588"/>
            <a:ext cx="6858000" cy="1572768"/>
          </a:xfrm>
          <a:prstGeom prst="rect">
            <a:avLst/>
          </a:prstGeom>
        </p:spPr>
      </p:pic>
      <p:sp>
        <p:nvSpPr>
          <p:cNvPr id="51" name="Retângulo 50"/>
          <p:cNvSpPr/>
          <p:nvPr/>
        </p:nvSpPr>
        <p:spPr>
          <a:xfrm>
            <a:off x="-183263" y="11915300"/>
            <a:ext cx="7111134" cy="768919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/>
          <p:cNvSpPr/>
          <p:nvPr/>
        </p:nvSpPr>
        <p:spPr>
          <a:xfrm>
            <a:off x="0" y="1"/>
            <a:ext cx="6841962" cy="3664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20887" y="12037"/>
            <a:ext cx="683109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2" name="Agrupar 1"/>
          <p:cNvGrpSpPr/>
          <p:nvPr/>
        </p:nvGrpSpPr>
        <p:grpSpPr>
          <a:xfrm>
            <a:off x="0" y="10958317"/>
            <a:ext cx="6864016" cy="996239"/>
            <a:chOff x="-19057" y="11204596"/>
            <a:chExt cx="6864016" cy="996239"/>
          </a:xfrm>
        </p:grpSpPr>
        <p:sp>
          <p:nvSpPr>
            <p:cNvPr id="12" name="Retângulo 11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3" name="CaixaDeTexto 42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44" name="CaixaDeTexto 43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45" name="CaixaDeTexto 44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6" name="Imagem 45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7" name="CaixaDeTexto 46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CaixaDeTexto 32"/>
          <p:cNvSpPr txBox="1"/>
          <p:nvPr/>
        </p:nvSpPr>
        <p:spPr>
          <a:xfrm>
            <a:off x="1284385" y="2081732"/>
            <a:ext cx="4289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gradFill>
                  <a:gsLst>
                    <a:gs pos="0">
                      <a:srgbClr val="F8A335">
                        <a:lumMod val="98000"/>
                      </a:srgbClr>
                    </a:gs>
                    <a:gs pos="94000">
                      <a:srgbClr val="F2175F"/>
                    </a:gs>
                  </a:gsLst>
                  <a:lin ang="0" scaled="1"/>
                </a:gradFill>
                <a:latin typeface="Arial Black" panose="020B0A04020102020204" pitchFamily="34" charset="0"/>
              </a:rPr>
              <a:t>NOTÍCIAS E NOVIDADES</a:t>
            </a:r>
            <a:endParaRPr lang="pt-BR" sz="2400" dirty="0">
              <a:gradFill>
                <a:gsLst>
                  <a:gs pos="0">
                    <a:srgbClr val="F8A335">
                      <a:lumMod val="98000"/>
                    </a:srgbClr>
                  </a:gs>
                  <a:gs pos="94000">
                    <a:srgbClr val="F2175F"/>
                  </a:gs>
                </a:gsLst>
                <a:lin ang="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48" name="CaixaDeTexto 47"/>
          <p:cNvSpPr txBox="1"/>
          <p:nvPr/>
        </p:nvSpPr>
        <p:spPr>
          <a:xfrm>
            <a:off x="2675275" y="6274327"/>
            <a:ext cx="11432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>
                <a:solidFill>
                  <a:schemeClr val="bg1"/>
                </a:solidFill>
              </a:rPr>
              <a:t>Mais notícias</a:t>
            </a:r>
            <a:r>
              <a:rPr lang="pt-BR" sz="1200" b="1" dirty="0">
                <a:solidFill>
                  <a:schemeClr val="bg1"/>
                </a:solidFill>
              </a:rPr>
              <a:t> &gt;</a:t>
            </a:r>
            <a:endParaRPr lang="pt-BR" sz="1050" dirty="0">
              <a:solidFill>
                <a:schemeClr val="bg1"/>
              </a:solidFill>
            </a:endParaRPr>
          </a:p>
        </p:txBody>
      </p:sp>
      <p:sp>
        <p:nvSpPr>
          <p:cNvPr id="56" name="Retângulo 55"/>
          <p:cNvSpPr/>
          <p:nvPr/>
        </p:nvSpPr>
        <p:spPr>
          <a:xfrm>
            <a:off x="4776654" y="3660422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58" name="Imagem 5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654" y="3660421"/>
            <a:ext cx="1685738" cy="975401"/>
          </a:xfrm>
          <a:prstGeom prst="rect">
            <a:avLst/>
          </a:prstGeom>
        </p:spPr>
      </p:pic>
      <p:sp>
        <p:nvSpPr>
          <p:cNvPr id="60" name="CaixaDeTexto 59"/>
          <p:cNvSpPr txBox="1"/>
          <p:nvPr/>
        </p:nvSpPr>
        <p:spPr>
          <a:xfrm>
            <a:off x="4793527" y="4746146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61" name="CaixaDeTexto 60"/>
          <p:cNvSpPr txBox="1"/>
          <p:nvPr/>
        </p:nvSpPr>
        <p:spPr>
          <a:xfrm>
            <a:off x="4793527" y="5057474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62" name="Conector reto 61"/>
          <p:cNvCxnSpPr/>
          <p:nvPr/>
        </p:nvCxnSpPr>
        <p:spPr>
          <a:xfrm>
            <a:off x="4894637" y="4746146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tângulo 62"/>
          <p:cNvSpPr/>
          <p:nvPr/>
        </p:nvSpPr>
        <p:spPr>
          <a:xfrm>
            <a:off x="2610632" y="5885156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64" name="Imagem 6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632" y="5885155"/>
            <a:ext cx="1685738" cy="975401"/>
          </a:xfrm>
          <a:prstGeom prst="rect">
            <a:avLst/>
          </a:prstGeom>
        </p:spPr>
      </p:pic>
      <p:sp>
        <p:nvSpPr>
          <p:cNvPr id="68" name="CaixaDeTexto 67"/>
          <p:cNvSpPr txBox="1"/>
          <p:nvPr/>
        </p:nvSpPr>
        <p:spPr>
          <a:xfrm>
            <a:off x="2627505" y="7282208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81" name="Conector reto 80"/>
          <p:cNvCxnSpPr/>
          <p:nvPr/>
        </p:nvCxnSpPr>
        <p:spPr>
          <a:xfrm>
            <a:off x="2728615" y="6970880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tângulo 81"/>
          <p:cNvSpPr/>
          <p:nvPr/>
        </p:nvSpPr>
        <p:spPr>
          <a:xfrm>
            <a:off x="4776654" y="5885156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83" name="Imagem 8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654" y="5885155"/>
            <a:ext cx="1685738" cy="975401"/>
          </a:xfrm>
          <a:prstGeom prst="rect">
            <a:avLst/>
          </a:prstGeom>
        </p:spPr>
      </p:pic>
      <p:sp>
        <p:nvSpPr>
          <p:cNvPr id="85" name="CaixaDeTexto 84"/>
          <p:cNvSpPr txBox="1"/>
          <p:nvPr/>
        </p:nvSpPr>
        <p:spPr>
          <a:xfrm>
            <a:off x="4793527" y="7282208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86" name="Conector reto 85"/>
          <p:cNvCxnSpPr/>
          <p:nvPr/>
        </p:nvCxnSpPr>
        <p:spPr>
          <a:xfrm>
            <a:off x="4894637" y="6970880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CaixaDeTexto 96"/>
          <p:cNvSpPr txBox="1"/>
          <p:nvPr/>
        </p:nvSpPr>
        <p:spPr>
          <a:xfrm>
            <a:off x="576295" y="6274327"/>
            <a:ext cx="11432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>
                <a:solidFill>
                  <a:schemeClr val="bg1"/>
                </a:solidFill>
              </a:rPr>
              <a:t>Mais notícias</a:t>
            </a:r>
            <a:r>
              <a:rPr lang="pt-BR" sz="1200" b="1" dirty="0">
                <a:solidFill>
                  <a:schemeClr val="bg1"/>
                </a:solidFill>
              </a:rPr>
              <a:t> &gt;</a:t>
            </a:r>
            <a:endParaRPr lang="pt-BR" sz="1050" dirty="0">
              <a:solidFill>
                <a:schemeClr val="bg1"/>
              </a:solidFill>
            </a:endParaRPr>
          </a:p>
        </p:txBody>
      </p:sp>
      <p:sp>
        <p:nvSpPr>
          <p:cNvPr id="98" name="Retângulo 97"/>
          <p:cNvSpPr/>
          <p:nvPr/>
        </p:nvSpPr>
        <p:spPr>
          <a:xfrm>
            <a:off x="511652" y="5885156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99" name="Imagem 9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52" y="5885155"/>
            <a:ext cx="1685738" cy="975401"/>
          </a:xfrm>
          <a:prstGeom prst="rect">
            <a:avLst/>
          </a:prstGeom>
        </p:spPr>
      </p:pic>
      <p:sp>
        <p:nvSpPr>
          <p:cNvPr id="101" name="CaixaDeTexto 100"/>
          <p:cNvSpPr txBox="1"/>
          <p:nvPr/>
        </p:nvSpPr>
        <p:spPr>
          <a:xfrm>
            <a:off x="528525" y="7282208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102" name="Conector reto 101"/>
          <p:cNvCxnSpPr/>
          <p:nvPr/>
        </p:nvCxnSpPr>
        <p:spPr>
          <a:xfrm>
            <a:off x="629635" y="6970880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aixaDeTexto 104"/>
          <p:cNvSpPr txBox="1"/>
          <p:nvPr/>
        </p:nvSpPr>
        <p:spPr>
          <a:xfrm>
            <a:off x="4793527" y="6974671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106" name="CaixaDeTexto 105"/>
          <p:cNvSpPr txBox="1"/>
          <p:nvPr/>
        </p:nvSpPr>
        <p:spPr>
          <a:xfrm>
            <a:off x="2593760" y="6987342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107" name="CaixaDeTexto 106"/>
          <p:cNvSpPr txBox="1"/>
          <p:nvPr/>
        </p:nvSpPr>
        <p:spPr>
          <a:xfrm>
            <a:off x="505383" y="6987342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3084865" y="807599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	</a:t>
            </a:r>
            <a:endParaRPr lang="pt-BR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2967469" y="10399575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u="sng" dirty="0" smtClean="0">
                <a:solidFill>
                  <a:srgbClr val="2F4858"/>
                </a:solidFill>
              </a:rPr>
              <a:t>1</a:t>
            </a:r>
            <a:r>
              <a:rPr lang="pt-BR" b="1" dirty="0" smtClean="0">
                <a:solidFill>
                  <a:srgbClr val="2F4858"/>
                </a:solidFill>
              </a:rPr>
              <a:t> </a:t>
            </a:r>
            <a:r>
              <a:rPr lang="pt-BR" dirty="0" smtClean="0">
                <a:solidFill>
                  <a:srgbClr val="2F4858"/>
                </a:solidFill>
              </a:rPr>
              <a:t>2 3 4</a:t>
            </a:r>
            <a:r>
              <a:rPr lang="pt-BR" b="1" dirty="0" smtClean="0">
                <a:solidFill>
                  <a:srgbClr val="2F4858"/>
                </a:solidFill>
              </a:rPr>
              <a:t>→ </a:t>
            </a:r>
            <a:endParaRPr lang="pt-BR" b="1" dirty="0">
              <a:solidFill>
                <a:srgbClr val="2F4858"/>
              </a:solidFill>
            </a:endParaRPr>
          </a:p>
        </p:txBody>
      </p:sp>
      <p:sp>
        <p:nvSpPr>
          <p:cNvPr id="65" name="Retângulo 18"/>
          <p:cNvSpPr/>
          <p:nvPr/>
        </p:nvSpPr>
        <p:spPr>
          <a:xfrm>
            <a:off x="477483" y="2609968"/>
            <a:ext cx="6001782" cy="7204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4" name="Retângulo Arredondado 3"/>
          <p:cNvSpPr/>
          <p:nvPr/>
        </p:nvSpPr>
        <p:spPr>
          <a:xfrm>
            <a:off x="960122" y="2782635"/>
            <a:ext cx="1731733" cy="40957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222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dirty="0" smtClean="0">
                <a:solidFill>
                  <a:srgbClr val="F2225B"/>
                </a:solidFill>
              </a:rPr>
              <a:t>CATEGORIA      </a:t>
            </a:r>
            <a:r>
              <a:rPr lang="pt-BR" sz="1600" b="1" dirty="0">
                <a:solidFill>
                  <a:srgbClr val="F2225B"/>
                </a:solidFill>
              </a:rPr>
              <a:t>▼</a:t>
            </a:r>
            <a:endParaRPr lang="pt-BR" sz="1600" dirty="0">
              <a:solidFill>
                <a:srgbClr val="F2225B"/>
              </a:solidFill>
            </a:endParaRPr>
          </a:p>
        </p:txBody>
      </p:sp>
      <p:sp>
        <p:nvSpPr>
          <p:cNvPr id="69" name="Retângulo Arredondado 68"/>
          <p:cNvSpPr/>
          <p:nvPr/>
        </p:nvSpPr>
        <p:spPr>
          <a:xfrm>
            <a:off x="3580029" y="2769224"/>
            <a:ext cx="2528167" cy="40957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222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dirty="0" smtClean="0">
                <a:solidFill>
                  <a:srgbClr val="F2225B"/>
                </a:solidFill>
              </a:rPr>
              <a:t>Procure palavra chave   </a:t>
            </a:r>
            <a:r>
              <a:rPr lang="pt-BR" dirty="0" smtClean="0">
                <a:solidFill>
                  <a:srgbClr val="F2225B"/>
                </a:solidFill>
              </a:rPr>
              <a:t>🔎</a:t>
            </a:r>
            <a:endParaRPr lang="pt-BR" sz="1600" dirty="0">
              <a:solidFill>
                <a:srgbClr val="F2225B"/>
              </a:solidFill>
            </a:endParaRPr>
          </a:p>
        </p:txBody>
      </p:sp>
      <p:sp>
        <p:nvSpPr>
          <p:cNvPr id="70" name="Retângulo 69"/>
          <p:cNvSpPr/>
          <p:nvPr/>
        </p:nvSpPr>
        <p:spPr>
          <a:xfrm>
            <a:off x="2627505" y="3689151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71" name="Imagem 7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505" y="3689150"/>
            <a:ext cx="1685738" cy="975401"/>
          </a:xfrm>
          <a:prstGeom prst="rect">
            <a:avLst/>
          </a:prstGeom>
        </p:spPr>
      </p:pic>
      <p:sp>
        <p:nvSpPr>
          <p:cNvPr id="72" name="CaixaDeTexto 71"/>
          <p:cNvSpPr txBox="1"/>
          <p:nvPr/>
        </p:nvSpPr>
        <p:spPr>
          <a:xfrm>
            <a:off x="2644378" y="4774875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73" name="CaixaDeTexto 72"/>
          <p:cNvSpPr txBox="1"/>
          <p:nvPr/>
        </p:nvSpPr>
        <p:spPr>
          <a:xfrm>
            <a:off x="2644378" y="5086203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74" name="Conector reto 73"/>
          <p:cNvCxnSpPr/>
          <p:nvPr/>
        </p:nvCxnSpPr>
        <p:spPr>
          <a:xfrm>
            <a:off x="2745488" y="4774875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tângulo 74"/>
          <p:cNvSpPr/>
          <p:nvPr/>
        </p:nvSpPr>
        <p:spPr>
          <a:xfrm>
            <a:off x="477482" y="3696615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76" name="Imagem 7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2" y="3696614"/>
            <a:ext cx="1685738" cy="975401"/>
          </a:xfrm>
          <a:prstGeom prst="rect">
            <a:avLst/>
          </a:prstGeom>
        </p:spPr>
      </p:pic>
      <p:sp>
        <p:nvSpPr>
          <p:cNvPr id="77" name="CaixaDeTexto 76"/>
          <p:cNvSpPr txBox="1"/>
          <p:nvPr/>
        </p:nvSpPr>
        <p:spPr>
          <a:xfrm>
            <a:off x="494355" y="4782339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78" name="CaixaDeTexto 77"/>
          <p:cNvSpPr txBox="1"/>
          <p:nvPr/>
        </p:nvSpPr>
        <p:spPr>
          <a:xfrm>
            <a:off x="494355" y="5093667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79" name="Conector reto 78"/>
          <p:cNvCxnSpPr/>
          <p:nvPr/>
        </p:nvCxnSpPr>
        <p:spPr>
          <a:xfrm>
            <a:off x="595465" y="4782339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CaixaDeTexto 79"/>
          <p:cNvSpPr txBox="1"/>
          <p:nvPr/>
        </p:nvSpPr>
        <p:spPr>
          <a:xfrm>
            <a:off x="2675275" y="8580971"/>
            <a:ext cx="11432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>
                <a:solidFill>
                  <a:schemeClr val="bg1"/>
                </a:solidFill>
              </a:rPr>
              <a:t>Mais notícias</a:t>
            </a:r>
            <a:r>
              <a:rPr lang="pt-BR" sz="1200" b="1" dirty="0">
                <a:solidFill>
                  <a:schemeClr val="bg1"/>
                </a:solidFill>
              </a:rPr>
              <a:t> &gt;</a:t>
            </a:r>
            <a:endParaRPr lang="pt-BR" sz="1050" dirty="0">
              <a:solidFill>
                <a:schemeClr val="bg1"/>
              </a:solidFill>
            </a:endParaRPr>
          </a:p>
        </p:txBody>
      </p:sp>
      <p:sp>
        <p:nvSpPr>
          <p:cNvPr id="84" name="Retângulo 83"/>
          <p:cNvSpPr/>
          <p:nvPr/>
        </p:nvSpPr>
        <p:spPr>
          <a:xfrm>
            <a:off x="2610632" y="8191800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87" name="Imagem 8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632" y="8191799"/>
            <a:ext cx="1685738" cy="975401"/>
          </a:xfrm>
          <a:prstGeom prst="rect">
            <a:avLst/>
          </a:prstGeom>
        </p:spPr>
      </p:pic>
      <p:sp>
        <p:nvSpPr>
          <p:cNvPr id="88" name="CaixaDeTexto 87"/>
          <p:cNvSpPr txBox="1"/>
          <p:nvPr/>
        </p:nvSpPr>
        <p:spPr>
          <a:xfrm>
            <a:off x="2627505" y="9588852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89" name="Conector reto 88"/>
          <p:cNvCxnSpPr/>
          <p:nvPr/>
        </p:nvCxnSpPr>
        <p:spPr>
          <a:xfrm>
            <a:off x="2728615" y="9277524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tângulo 89"/>
          <p:cNvSpPr/>
          <p:nvPr/>
        </p:nvSpPr>
        <p:spPr>
          <a:xfrm>
            <a:off x="4776654" y="8191800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91" name="Imagem 9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654" y="8191799"/>
            <a:ext cx="1685738" cy="975401"/>
          </a:xfrm>
          <a:prstGeom prst="rect">
            <a:avLst/>
          </a:prstGeom>
        </p:spPr>
      </p:pic>
      <p:sp>
        <p:nvSpPr>
          <p:cNvPr id="92" name="CaixaDeTexto 91"/>
          <p:cNvSpPr txBox="1"/>
          <p:nvPr/>
        </p:nvSpPr>
        <p:spPr>
          <a:xfrm>
            <a:off x="4793527" y="9588852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93" name="Conector reto 92"/>
          <p:cNvCxnSpPr/>
          <p:nvPr/>
        </p:nvCxnSpPr>
        <p:spPr>
          <a:xfrm>
            <a:off x="4894637" y="9277524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ixaDeTexto 93"/>
          <p:cNvSpPr txBox="1"/>
          <p:nvPr/>
        </p:nvSpPr>
        <p:spPr>
          <a:xfrm>
            <a:off x="576295" y="8580971"/>
            <a:ext cx="11432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>
                <a:solidFill>
                  <a:schemeClr val="bg1"/>
                </a:solidFill>
              </a:rPr>
              <a:t>Mais notícias</a:t>
            </a:r>
            <a:r>
              <a:rPr lang="pt-BR" sz="1200" b="1" dirty="0">
                <a:solidFill>
                  <a:schemeClr val="bg1"/>
                </a:solidFill>
              </a:rPr>
              <a:t> &gt;</a:t>
            </a:r>
            <a:endParaRPr lang="pt-BR" sz="1050" dirty="0">
              <a:solidFill>
                <a:schemeClr val="bg1"/>
              </a:solidFill>
            </a:endParaRPr>
          </a:p>
        </p:txBody>
      </p:sp>
      <p:sp>
        <p:nvSpPr>
          <p:cNvPr id="95" name="Retângulo 94"/>
          <p:cNvSpPr/>
          <p:nvPr/>
        </p:nvSpPr>
        <p:spPr>
          <a:xfrm>
            <a:off x="511652" y="8191800"/>
            <a:ext cx="1685738" cy="19873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96" name="Imagem 9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52" y="8191799"/>
            <a:ext cx="1685738" cy="975401"/>
          </a:xfrm>
          <a:prstGeom prst="rect">
            <a:avLst/>
          </a:prstGeom>
        </p:spPr>
      </p:pic>
      <p:sp>
        <p:nvSpPr>
          <p:cNvPr id="100" name="CaixaDeTexto 99"/>
          <p:cNvSpPr txBox="1"/>
          <p:nvPr/>
        </p:nvSpPr>
        <p:spPr>
          <a:xfrm>
            <a:off x="528525" y="9588852"/>
            <a:ext cx="16857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 smtClean="0">
                <a:solidFill>
                  <a:srgbClr val="2F4858"/>
                </a:solidFill>
              </a:rPr>
              <a:t>doloremque</a:t>
            </a:r>
            <a:r>
              <a:rPr lang="pt-BR" sz="900" dirty="0" smtClean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cxnSp>
        <p:nvCxnSpPr>
          <p:cNvPr id="108" name="Conector reto 107"/>
          <p:cNvCxnSpPr/>
          <p:nvPr/>
        </p:nvCxnSpPr>
        <p:spPr>
          <a:xfrm>
            <a:off x="629635" y="9277524"/>
            <a:ext cx="351432" cy="0"/>
          </a:xfrm>
          <a:prstGeom prst="line">
            <a:avLst/>
          </a:prstGeom>
          <a:ln w="28575">
            <a:solidFill>
              <a:srgbClr val="335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CaixaDeTexto 108"/>
          <p:cNvSpPr txBox="1"/>
          <p:nvPr/>
        </p:nvSpPr>
        <p:spPr>
          <a:xfrm>
            <a:off x="4793527" y="9281315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110" name="CaixaDeTexto 109"/>
          <p:cNvSpPr txBox="1"/>
          <p:nvPr/>
        </p:nvSpPr>
        <p:spPr>
          <a:xfrm>
            <a:off x="2593760" y="9293986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111" name="CaixaDeTexto 110"/>
          <p:cNvSpPr txBox="1"/>
          <p:nvPr/>
        </p:nvSpPr>
        <p:spPr>
          <a:xfrm>
            <a:off x="505383" y="9293986"/>
            <a:ext cx="1685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 smtClean="0">
                <a:solidFill>
                  <a:srgbClr val="2F4858"/>
                </a:solidFill>
              </a:rPr>
              <a:t>#TAG </a:t>
            </a:r>
            <a:endParaRPr lang="pt-BR" sz="1400" b="1" dirty="0">
              <a:solidFill>
                <a:srgbClr val="2F4858"/>
              </a:solidFill>
            </a:endParaRPr>
          </a:p>
        </p:txBody>
      </p:sp>
      <p:sp>
        <p:nvSpPr>
          <p:cNvPr id="112" name="CaixaDeTexto 111"/>
          <p:cNvSpPr txBox="1"/>
          <p:nvPr/>
        </p:nvSpPr>
        <p:spPr>
          <a:xfrm>
            <a:off x="3084865" y="1038263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	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02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34" y="355825"/>
            <a:ext cx="6858000" cy="1675638"/>
          </a:xfrm>
          <a:prstGeom prst="rect">
            <a:avLst/>
          </a:prstGeom>
        </p:spPr>
      </p:pic>
      <p:sp>
        <p:nvSpPr>
          <p:cNvPr id="49" name="Retângulo 48"/>
          <p:cNvSpPr/>
          <p:nvPr/>
        </p:nvSpPr>
        <p:spPr>
          <a:xfrm>
            <a:off x="-127928" y="13949099"/>
            <a:ext cx="7111134" cy="4362713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-10034" y="8154589"/>
            <a:ext cx="6844959" cy="5532382"/>
          </a:xfrm>
          <a:custGeom>
            <a:avLst/>
            <a:gdLst>
              <a:gd name="connsiteX0" fmla="*/ 0 w 6844959"/>
              <a:gd name="connsiteY0" fmla="*/ 0 h 3700180"/>
              <a:gd name="connsiteX1" fmla="*/ 6844959 w 6844959"/>
              <a:gd name="connsiteY1" fmla="*/ 0 h 3700180"/>
              <a:gd name="connsiteX2" fmla="*/ 6844959 w 6844959"/>
              <a:gd name="connsiteY2" fmla="*/ 3700180 h 3700180"/>
              <a:gd name="connsiteX3" fmla="*/ 0 w 6844959"/>
              <a:gd name="connsiteY3" fmla="*/ 3700180 h 3700180"/>
              <a:gd name="connsiteX4" fmla="*/ 0 w 6844959"/>
              <a:gd name="connsiteY4" fmla="*/ 0 h 3700180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67340 h 4067520"/>
              <a:gd name="connsiteX1" fmla="*/ 4643413 w 6844959"/>
              <a:gd name="connsiteY1" fmla="*/ 1 h 4067520"/>
              <a:gd name="connsiteX2" fmla="*/ 6844959 w 6844959"/>
              <a:gd name="connsiteY2" fmla="*/ 157790 h 4067520"/>
              <a:gd name="connsiteX3" fmla="*/ 6844959 w 6844959"/>
              <a:gd name="connsiteY3" fmla="*/ 4067520 h 4067520"/>
              <a:gd name="connsiteX4" fmla="*/ 0 w 6844959"/>
              <a:gd name="connsiteY4" fmla="*/ 4067520 h 4067520"/>
              <a:gd name="connsiteX5" fmla="*/ 0 w 6844959"/>
              <a:gd name="connsiteY5" fmla="*/ 367340 h 4067520"/>
              <a:gd name="connsiteX0" fmla="*/ 0 w 6844959"/>
              <a:gd name="connsiteY0" fmla="*/ 392739 h 4092919"/>
              <a:gd name="connsiteX1" fmla="*/ 4859313 w 6844959"/>
              <a:gd name="connsiteY1" fmla="*/ 0 h 4092919"/>
              <a:gd name="connsiteX2" fmla="*/ 6844959 w 6844959"/>
              <a:gd name="connsiteY2" fmla="*/ 183189 h 4092919"/>
              <a:gd name="connsiteX3" fmla="*/ 6844959 w 6844959"/>
              <a:gd name="connsiteY3" fmla="*/ 4092919 h 4092919"/>
              <a:gd name="connsiteX4" fmla="*/ 0 w 6844959"/>
              <a:gd name="connsiteY4" fmla="*/ 4092919 h 4092919"/>
              <a:gd name="connsiteX5" fmla="*/ 0 w 6844959"/>
              <a:gd name="connsiteY5" fmla="*/ 392739 h 4092919"/>
              <a:gd name="connsiteX0" fmla="*/ 0 w 6844959"/>
              <a:gd name="connsiteY0" fmla="*/ 392739 h 4352361"/>
              <a:gd name="connsiteX1" fmla="*/ 4859313 w 6844959"/>
              <a:gd name="connsiteY1" fmla="*/ 0 h 4352361"/>
              <a:gd name="connsiteX2" fmla="*/ 6844959 w 6844959"/>
              <a:gd name="connsiteY2" fmla="*/ 183189 h 4352361"/>
              <a:gd name="connsiteX3" fmla="*/ 6844959 w 6844959"/>
              <a:gd name="connsiteY3" fmla="*/ 4092919 h 4352361"/>
              <a:gd name="connsiteX4" fmla="*/ 15240 w 6844959"/>
              <a:gd name="connsiteY4" fmla="*/ 4352361 h 4352361"/>
              <a:gd name="connsiteX5" fmla="*/ 0 w 6844959"/>
              <a:gd name="connsiteY5" fmla="*/ 392739 h 4352361"/>
              <a:gd name="connsiteX0" fmla="*/ 0 w 6844959"/>
              <a:gd name="connsiteY0" fmla="*/ 392739 h 4575855"/>
              <a:gd name="connsiteX1" fmla="*/ 4859313 w 6844959"/>
              <a:gd name="connsiteY1" fmla="*/ 0 h 4575855"/>
              <a:gd name="connsiteX2" fmla="*/ 6844959 w 6844959"/>
              <a:gd name="connsiteY2" fmla="*/ 183189 h 4575855"/>
              <a:gd name="connsiteX3" fmla="*/ 6844959 w 6844959"/>
              <a:gd name="connsiteY3" fmla="*/ 4092919 h 4575855"/>
              <a:gd name="connsiteX4" fmla="*/ 15240 w 6844959"/>
              <a:gd name="connsiteY4" fmla="*/ 4352361 h 4575855"/>
              <a:gd name="connsiteX5" fmla="*/ 0 w 6844959"/>
              <a:gd name="connsiteY5" fmla="*/ 392739 h 4575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4959" h="4575855">
                <a:moveTo>
                  <a:pt x="0" y="392739"/>
                </a:moveTo>
                <a:cubicBezTo>
                  <a:pt x="1640938" y="393059"/>
                  <a:pt x="3218375" y="-320"/>
                  <a:pt x="4859313" y="0"/>
                </a:cubicBezTo>
                <a:cubicBezTo>
                  <a:pt x="5891612" y="25080"/>
                  <a:pt x="6219060" y="107309"/>
                  <a:pt x="6844959" y="183189"/>
                </a:cubicBezTo>
                <a:lnTo>
                  <a:pt x="6844959" y="4092919"/>
                </a:lnTo>
                <a:cubicBezTo>
                  <a:pt x="4568386" y="4179400"/>
                  <a:pt x="2185133" y="4945797"/>
                  <a:pt x="15240" y="4352361"/>
                </a:cubicBezTo>
                <a:lnTo>
                  <a:pt x="0" y="39273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870050" y="5938597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16414" y="5953793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-10034" y="5407"/>
            <a:ext cx="6875059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260837" y="0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34" name="Agrupar 33"/>
          <p:cNvGrpSpPr/>
          <p:nvPr/>
        </p:nvGrpSpPr>
        <p:grpSpPr>
          <a:xfrm>
            <a:off x="-6016" y="13025363"/>
            <a:ext cx="6864016" cy="996239"/>
            <a:chOff x="-19057" y="11204596"/>
            <a:chExt cx="6864016" cy="996239"/>
          </a:xfrm>
        </p:grpSpPr>
        <p:sp>
          <p:nvSpPr>
            <p:cNvPr id="35" name="Retângulo 34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1" name="Imagem 4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2" name="CaixaDeTexto 4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2057054" y="2926950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implex" panose="00000400000000000000" pitchFamily="2" charset="0"/>
              </a:rPr>
              <a:t>DESCRIÇÃO</a:t>
            </a:r>
          </a:p>
        </p:txBody>
      </p:sp>
      <p:sp>
        <p:nvSpPr>
          <p:cNvPr id="8" name="Retângulo 7"/>
          <p:cNvSpPr/>
          <p:nvPr/>
        </p:nvSpPr>
        <p:spPr>
          <a:xfrm>
            <a:off x="260837" y="4091937"/>
            <a:ext cx="345501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editoração eletrônica como o </a:t>
            </a:r>
            <a:r>
              <a:rPr lang="pt-BR" dirty="0" err="1"/>
              <a:t>Aldus</a:t>
            </a:r>
            <a:r>
              <a:rPr lang="pt-BR" dirty="0"/>
              <a:t> PageMaker, incluindo </a:t>
            </a:r>
            <a:r>
              <a:rPr lang="pt-BR" dirty="0" err="1"/>
              <a:t>versõeLorem</a:t>
            </a:r>
            <a:r>
              <a:rPr lang="pt-BR" dirty="0"/>
              <a:t> Ipsum é simplesmente um texto fictício da indústria tipográfica e de impressão. </a:t>
            </a:r>
            <a:r>
              <a:rPr lang="pt-BR" dirty="0" err="1"/>
              <a:t>Lorem</a:t>
            </a:r>
            <a:r>
              <a:rPr lang="pt-BR" dirty="0"/>
              <a:t> Ipsum é o texto fictício padrão do setor desde os anos 1500, quando uma impressora desconhecida pegou uma galera do tipo e a mexeu para fazer um livro de amostras do tipo. Ele sobreviveu não apenas cinco séculos, mas também o salto </a:t>
            </a:r>
          </a:p>
        </p:txBody>
      </p:sp>
      <p:sp>
        <p:nvSpPr>
          <p:cNvPr id="23" name="Retângulo com Canto Diagonal Aparado 22"/>
          <p:cNvSpPr/>
          <p:nvPr/>
        </p:nvSpPr>
        <p:spPr>
          <a:xfrm flipH="1">
            <a:off x="3837276" y="4213661"/>
            <a:ext cx="2977514" cy="2566418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1" name="Imagem 7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09255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" name="Retângulo Arredondado 72"/>
          <p:cNvSpPr/>
          <p:nvPr/>
        </p:nvSpPr>
        <p:spPr>
          <a:xfrm>
            <a:off x="809255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CaixaDeTexto 74"/>
          <p:cNvSpPr txBox="1"/>
          <p:nvPr/>
        </p:nvSpPr>
        <p:spPr>
          <a:xfrm>
            <a:off x="836667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8" name="CaixaDeTexto 77"/>
          <p:cNvSpPr txBox="1"/>
          <p:nvPr/>
        </p:nvSpPr>
        <p:spPr>
          <a:xfrm>
            <a:off x="940806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9" name="Imagem 7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797596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0" name="Retângulo Arredondado 79"/>
          <p:cNvSpPr/>
          <p:nvPr/>
        </p:nvSpPr>
        <p:spPr>
          <a:xfrm>
            <a:off x="2797596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CaixaDeTexto 80"/>
          <p:cNvSpPr txBox="1"/>
          <p:nvPr/>
        </p:nvSpPr>
        <p:spPr>
          <a:xfrm>
            <a:off x="2825008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2" name="CaixaDeTexto 81"/>
          <p:cNvSpPr txBox="1"/>
          <p:nvPr/>
        </p:nvSpPr>
        <p:spPr>
          <a:xfrm>
            <a:off x="2929147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3" name="Imagem 8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29658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4" name="Retângulo Arredondado 83"/>
          <p:cNvSpPr/>
          <p:nvPr/>
        </p:nvSpPr>
        <p:spPr>
          <a:xfrm>
            <a:off x="4629658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CaixaDeTexto 84"/>
          <p:cNvSpPr txBox="1"/>
          <p:nvPr/>
        </p:nvSpPr>
        <p:spPr>
          <a:xfrm>
            <a:off x="4657070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6" name="CaixaDeTexto 85"/>
          <p:cNvSpPr txBox="1"/>
          <p:nvPr/>
        </p:nvSpPr>
        <p:spPr>
          <a:xfrm>
            <a:off x="4761209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7" name="Imagem 8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36667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8" name="Retângulo Arredondado 87"/>
          <p:cNvSpPr/>
          <p:nvPr/>
        </p:nvSpPr>
        <p:spPr>
          <a:xfrm>
            <a:off x="836667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CaixaDeTexto 88"/>
          <p:cNvSpPr txBox="1"/>
          <p:nvPr/>
        </p:nvSpPr>
        <p:spPr>
          <a:xfrm>
            <a:off x="864079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0" name="CaixaDeTexto 89"/>
          <p:cNvSpPr txBox="1"/>
          <p:nvPr/>
        </p:nvSpPr>
        <p:spPr>
          <a:xfrm>
            <a:off x="968218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1" name="Imagem 9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825008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2" name="Retângulo Arredondado 91"/>
          <p:cNvSpPr/>
          <p:nvPr/>
        </p:nvSpPr>
        <p:spPr>
          <a:xfrm>
            <a:off x="2825008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CaixaDeTexto 92"/>
          <p:cNvSpPr txBox="1"/>
          <p:nvPr/>
        </p:nvSpPr>
        <p:spPr>
          <a:xfrm>
            <a:off x="2852420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4" name="CaixaDeTexto 93"/>
          <p:cNvSpPr txBox="1"/>
          <p:nvPr/>
        </p:nvSpPr>
        <p:spPr>
          <a:xfrm>
            <a:off x="2956559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CaixaDeTexto 43"/>
          <p:cNvSpPr txBox="1"/>
          <p:nvPr/>
        </p:nvSpPr>
        <p:spPr>
          <a:xfrm>
            <a:off x="2102299" y="8566443"/>
            <a:ext cx="2370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implex" panose="00000400000000000000" pitchFamily="2" charset="0"/>
              </a:rPr>
              <a:t>PROJETOS</a:t>
            </a:r>
            <a:endParaRPr lang="pt-BR" sz="3600" b="1" i="1" dirty="0">
              <a:gradFill>
                <a:gsLst>
                  <a:gs pos="0">
                    <a:srgbClr val="F2A335"/>
                  </a:gs>
                  <a:gs pos="100000">
                    <a:srgbClr val="F3175F"/>
                  </a:gs>
                </a:gsLst>
                <a:lin ang="2700000" scaled="0"/>
              </a:gra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Simplex" panose="00000400000000000000" pitchFamily="2" charset="0"/>
            </a:endParaRPr>
          </a:p>
        </p:txBody>
      </p:sp>
      <p:pic>
        <p:nvPicPr>
          <p:cNvPr id="45" name="Imagem 4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29658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6" name="Retângulo Arredondado 45"/>
          <p:cNvSpPr/>
          <p:nvPr/>
        </p:nvSpPr>
        <p:spPr>
          <a:xfrm>
            <a:off x="4629658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CaixaDeTexto 46"/>
          <p:cNvSpPr txBox="1"/>
          <p:nvPr/>
        </p:nvSpPr>
        <p:spPr>
          <a:xfrm>
            <a:off x="4657070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8" name="CaixaDeTexto 47"/>
          <p:cNvSpPr txBox="1"/>
          <p:nvPr/>
        </p:nvSpPr>
        <p:spPr>
          <a:xfrm>
            <a:off x="4761209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6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" y="356152"/>
            <a:ext cx="6858000" cy="1675638"/>
          </a:xfrm>
          <a:prstGeom prst="rect">
            <a:avLst/>
          </a:prstGeom>
        </p:spPr>
      </p:pic>
      <p:sp>
        <p:nvSpPr>
          <p:cNvPr id="45" name="Retângulo 44"/>
          <p:cNvSpPr/>
          <p:nvPr/>
        </p:nvSpPr>
        <p:spPr>
          <a:xfrm>
            <a:off x="-127928" y="13949100"/>
            <a:ext cx="7111134" cy="4362712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-10034" y="8154589"/>
            <a:ext cx="6844959" cy="5532382"/>
          </a:xfrm>
          <a:custGeom>
            <a:avLst/>
            <a:gdLst>
              <a:gd name="connsiteX0" fmla="*/ 0 w 6844959"/>
              <a:gd name="connsiteY0" fmla="*/ 0 h 3700180"/>
              <a:gd name="connsiteX1" fmla="*/ 6844959 w 6844959"/>
              <a:gd name="connsiteY1" fmla="*/ 0 h 3700180"/>
              <a:gd name="connsiteX2" fmla="*/ 6844959 w 6844959"/>
              <a:gd name="connsiteY2" fmla="*/ 3700180 h 3700180"/>
              <a:gd name="connsiteX3" fmla="*/ 0 w 6844959"/>
              <a:gd name="connsiteY3" fmla="*/ 3700180 h 3700180"/>
              <a:gd name="connsiteX4" fmla="*/ 0 w 6844959"/>
              <a:gd name="connsiteY4" fmla="*/ 0 h 3700180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67340 h 4067520"/>
              <a:gd name="connsiteX1" fmla="*/ 4643413 w 6844959"/>
              <a:gd name="connsiteY1" fmla="*/ 1 h 4067520"/>
              <a:gd name="connsiteX2" fmla="*/ 6844959 w 6844959"/>
              <a:gd name="connsiteY2" fmla="*/ 157790 h 4067520"/>
              <a:gd name="connsiteX3" fmla="*/ 6844959 w 6844959"/>
              <a:gd name="connsiteY3" fmla="*/ 4067520 h 4067520"/>
              <a:gd name="connsiteX4" fmla="*/ 0 w 6844959"/>
              <a:gd name="connsiteY4" fmla="*/ 4067520 h 4067520"/>
              <a:gd name="connsiteX5" fmla="*/ 0 w 6844959"/>
              <a:gd name="connsiteY5" fmla="*/ 367340 h 4067520"/>
              <a:gd name="connsiteX0" fmla="*/ 0 w 6844959"/>
              <a:gd name="connsiteY0" fmla="*/ 392739 h 4092919"/>
              <a:gd name="connsiteX1" fmla="*/ 4859313 w 6844959"/>
              <a:gd name="connsiteY1" fmla="*/ 0 h 4092919"/>
              <a:gd name="connsiteX2" fmla="*/ 6844959 w 6844959"/>
              <a:gd name="connsiteY2" fmla="*/ 183189 h 4092919"/>
              <a:gd name="connsiteX3" fmla="*/ 6844959 w 6844959"/>
              <a:gd name="connsiteY3" fmla="*/ 4092919 h 4092919"/>
              <a:gd name="connsiteX4" fmla="*/ 0 w 6844959"/>
              <a:gd name="connsiteY4" fmla="*/ 4092919 h 4092919"/>
              <a:gd name="connsiteX5" fmla="*/ 0 w 6844959"/>
              <a:gd name="connsiteY5" fmla="*/ 392739 h 4092919"/>
              <a:gd name="connsiteX0" fmla="*/ 0 w 6844959"/>
              <a:gd name="connsiteY0" fmla="*/ 392739 h 4352361"/>
              <a:gd name="connsiteX1" fmla="*/ 4859313 w 6844959"/>
              <a:gd name="connsiteY1" fmla="*/ 0 h 4352361"/>
              <a:gd name="connsiteX2" fmla="*/ 6844959 w 6844959"/>
              <a:gd name="connsiteY2" fmla="*/ 183189 h 4352361"/>
              <a:gd name="connsiteX3" fmla="*/ 6844959 w 6844959"/>
              <a:gd name="connsiteY3" fmla="*/ 4092919 h 4352361"/>
              <a:gd name="connsiteX4" fmla="*/ 15240 w 6844959"/>
              <a:gd name="connsiteY4" fmla="*/ 4352361 h 4352361"/>
              <a:gd name="connsiteX5" fmla="*/ 0 w 6844959"/>
              <a:gd name="connsiteY5" fmla="*/ 392739 h 4352361"/>
              <a:gd name="connsiteX0" fmla="*/ 0 w 6844959"/>
              <a:gd name="connsiteY0" fmla="*/ 392739 h 4575855"/>
              <a:gd name="connsiteX1" fmla="*/ 4859313 w 6844959"/>
              <a:gd name="connsiteY1" fmla="*/ 0 h 4575855"/>
              <a:gd name="connsiteX2" fmla="*/ 6844959 w 6844959"/>
              <a:gd name="connsiteY2" fmla="*/ 183189 h 4575855"/>
              <a:gd name="connsiteX3" fmla="*/ 6844959 w 6844959"/>
              <a:gd name="connsiteY3" fmla="*/ 4092919 h 4575855"/>
              <a:gd name="connsiteX4" fmla="*/ 15240 w 6844959"/>
              <a:gd name="connsiteY4" fmla="*/ 4352361 h 4575855"/>
              <a:gd name="connsiteX5" fmla="*/ 0 w 6844959"/>
              <a:gd name="connsiteY5" fmla="*/ 392739 h 4575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4959" h="4575855">
                <a:moveTo>
                  <a:pt x="0" y="392739"/>
                </a:moveTo>
                <a:cubicBezTo>
                  <a:pt x="1640938" y="393059"/>
                  <a:pt x="3218375" y="-320"/>
                  <a:pt x="4859313" y="0"/>
                </a:cubicBezTo>
                <a:cubicBezTo>
                  <a:pt x="5891612" y="25080"/>
                  <a:pt x="6219060" y="107309"/>
                  <a:pt x="6844959" y="183189"/>
                </a:cubicBezTo>
                <a:lnTo>
                  <a:pt x="6844959" y="4092919"/>
                </a:lnTo>
                <a:cubicBezTo>
                  <a:pt x="4568386" y="4179400"/>
                  <a:pt x="2185133" y="4945797"/>
                  <a:pt x="15240" y="4352361"/>
                </a:cubicBezTo>
                <a:lnTo>
                  <a:pt x="0" y="39273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870050" y="5938597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16414" y="5953793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7440" y="321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40613" y="-10831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34" name="Agrupar 33"/>
          <p:cNvGrpSpPr/>
          <p:nvPr/>
        </p:nvGrpSpPr>
        <p:grpSpPr>
          <a:xfrm>
            <a:off x="-6016" y="13025363"/>
            <a:ext cx="6864016" cy="996239"/>
            <a:chOff x="-19057" y="11204596"/>
            <a:chExt cx="6864016" cy="996239"/>
          </a:xfrm>
        </p:grpSpPr>
        <p:sp>
          <p:nvSpPr>
            <p:cNvPr id="35" name="Retângulo 34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1" name="Imagem 4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2" name="CaixaDeTexto 4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2050533" y="2998279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implex" panose="00000400000000000000" pitchFamily="2" charset="0"/>
              </a:rPr>
              <a:t>DESCRIÇÃO</a:t>
            </a:r>
          </a:p>
        </p:txBody>
      </p:sp>
      <p:sp>
        <p:nvSpPr>
          <p:cNvPr id="8" name="Retângulo 7"/>
          <p:cNvSpPr/>
          <p:nvPr/>
        </p:nvSpPr>
        <p:spPr>
          <a:xfrm>
            <a:off x="260837" y="4091937"/>
            <a:ext cx="345501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editoração eletrônica como o </a:t>
            </a:r>
            <a:r>
              <a:rPr lang="pt-BR" dirty="0" err="1"/>
              <a:t>Aldus</a:t>
            </a:r>
            <a:r>
              <a:rPr lang="pt-BR" dirty="0"/>
              <a:t> PageMaker, incluindo </a:t>
            </a:r>
            <a:r>
              <a:rPr lang="pt-BR" dirty="0" err="1"/>
              <a:t>versõeLorem</a:t>
            </a:r>
            <a:r>
              <a:rPr lang="pt-BR" dirty="0"/>
              <a:t> Ipsum é simplesmente um texto fictício da indústria tipográfica e de impressão. </a:t>
            </a:r>
            <a:r>
              <a:rPr lang="pt-BR" dirty="0" err="1"/>
              <a:t>Lorem</a:t>
            </a:r>
            <a:r>
              <a:rPr lang="pt-BR" dirty="0"/>
              <a:t> Ipsum é o texto fictício padrão do setor desde os anos 1500, quando uma impressora desconhecida pegou uma galera do tipo e a mexeu para fazer um livro de amostras do tipo. Ele sobreviveu não apenas cinco séculos, mas também o salto </a:t>
            </a:r>
          </a:p>
        </p:txBody>
      </p:sp>
      <p:sp>
        <p:nvSpPr>
          <p:cNvPr id="23" name="Retângulo com Canto Diagonal Aparado 22"/>
          <p:cNvSpPr/>
          <p:nvPr/>
        </p:nvSpPr>
        <p:spPr>
          <a:xfrm flipH="1">
            <a:off x="3837276" y="4213661"/>
            <a:ext cx="2977514" cy="2566418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1" name="Imagem 7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09255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" name="Retângulo Arredondado 72"/>
          <p:cNvSpPr/>
          <p:nvPr/>
        </p:nvSpPr>
        <p:spPr>
          <a:xfrm>
            <a:off x="809255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CaixaDeTexto 74"/>
          <p:cNvSpPr txBox="1"/>
          <p:nvPr/>
        </p:nvSpPr>
        <p:spPr>
          <a:xfrm>
            <a:off x="836667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8" name="CaixaDeTexto 77"/>
          <p:cNvSpPr txBox="1"/>
          <p:nvPr/>
        </p:nvSpPr>
        <p:spPr>
          <a:xfrm>
            <a:off x="940806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9" name="Imagem 7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797596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0" name="Retângulo Arredondado 79"/>
          <p:cNvSpPr/>
          <p:nvPr/>
        </p:nvSpPr>
        <p:spPr>
          <a:xfrm>
            <a:off x="2797596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CaixaDeTexto 80"/>
          <p:cNvSpPr txBox="1"/>
          <p:nvPr/>
        </p:nvSpPr>
        <p:spPr>
          <a:xfrm>
            <a:off x="2825008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2" name="CaixaDeTexto 81"/>
          <p:cNvSpPr txBox="1"/>
          <p:nvPr/>
        </p:nvSpPr>
        <p:spPr>
          <a:xfrm>
            <a:off x="2929147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3" name="Imagem 8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29658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4" name="Retângulo Arredondado 83"/>
          <p:cNvSpPr/>
          <p:nvPr/>
        </p:nvSpPr>
        <p:spPr>
          <a:xfrm>
            <a:off x="4629658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CaixaDeTexto 84"/>
          <p:cNvSpPr txBox="1"/>
          <p:nvPr/>
        </p:nvSpPr>
        <p:spPr>
          <a:xfrm>
            <a:off x="4657070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6" name="CaixaDeTexto 85"/>
          <p:cNvSpPr txBox="1"/>
          <p:nvPr/>
        </p:nvSpPr>
        <p:spPr>
          <a:xfrm>
            <a:off x="4761209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7" name="Imagem 8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36667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8" name="Retângulo Arredondado 87"/>
          <p:cNvSpPr/>
          <p:nvPr/>
        </p:nvSpPr>
        <p:spPr>
          <a:xfrm>
            <a:off x="836667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CaixaDeTexto 88"/>
          <p:cNvSpPr txBox="1"/>
          <p:nvPr/>
        </p:nvSpPr>
        <p:spPr>
          <a:xfrm>
            <a:off x="864079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0" name="CaixaDeTexto 89"/>
          <p:cNvSpPr txBox="1"/>
          <p:nvPr/>
        </p:nvSpPr>
        <p:spPr>
          <a:xfrm>
            <a:off x="968218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1" name="Imagem 9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825008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2" name="Retângulo Arredondado 91"/>
          <p:cNvSpPr/>
          <p:nvPr/>
        </p:nvSpPr>
        <p:spPr>
          <a:xfrm>
            <a:off x="2825008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CaixaDeTexto 92"/>
          <p:cNvSpPr txBox="1"/>
          <p:nvPr/>
        </p:nvSpPr>
        <p:spPr>
          <a:xfrm>
            <a:off x="2852420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4" name="CaixaDeTexto 93"/>
          <p:cNvSpPr txBox="1"/>
          <p:nvPr/>
        </p:nvSpPr>
        <p:spPr>
          <a:xfrm>
            <a:off x="2956559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5" name="Imagem 9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57070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6" name="Retângulo Arredondado 95"/>
          <p:cNvSpPr/>
          <p:nvPr/>
        </p:nvSpPr>
        <p:spPr>
          <a:xfrm>
            <a:off x="4657070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7" name="CaixaDeTexto 96"/>
          <p:cNvSpPr txBox="1"/>
          <p:nvPr/>
        </p:nvSpPr>
        <p:spPr>
          <a:xfrm>
            <a:off x="4684482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8" name="CaixaDeTexto 97"/>
          <p:cNvSpPr txBox="1"/>
          <p:nvPr/>
        </p:nvSpPr>
        <p:spPr>
          <a:xfrm>
            <a:off x="4788621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CaixaDeTexto 43"/>
          <p:cNvSpPr txBox="1"/>
          <p:nvPr/>
        </p:nvSpPr>
        <p:spPr>
          <a:xfrm>
            <a:off x="2227023" y="8584179"/>
            <a:ext cx="2370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implex" panose="00000400000000000000" pitchFamily="2" charset="0"/>
              </a:rPr>
              <a:t>PROJETOS</a:t>
            </a:r>
            <a:endParaRPr lang="pt-BR" sz="3600" b="1" i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Simplex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70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16" y="350610"/>
            <a:ext cx="6858000" cy="1711642"/>
          </a:xfrm>
          <a:prstGeom prst="rect">
            <a:avLst/>
          </a:prstGeom>
        </p:spPr>
      </p:pic>
      <p:sp>
        <p:nvSpPr>
          <p:cNvPr id="21" name="Retângulo 20"/>
          <p:cNvSpPr/>
          <p:nvPr/>
        </p:nvSpPr>
        <p:spPr>
          <a:xfrm>
            <a:off x="-127928" y="10854111"/>
            <a:ext cx="7111134" cy="7457702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870050" y="8215360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16414" y="8230556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0" y="1205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115171" y="12056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34" name="Agrupar 33"/>
          <p:cNvGrpSpPr/>
          <p:nvPr/>
        </p:nvGrpSpPr>
        <p:grpSpPr>
          <a:xfrm>
            <a:off x="-6016" y="9924906"/>
            <a:ext cx="6864016" cy="996239"/>
            <a:chOff x="-19057" y="11204596"/>
            <a:chExt cx="6864016" cy="996239"/>
          </a:xfrm>
        </p:grpSpPr>
        <p:sp>
          <p:nvSpPr>
            <p:cNvPr id="35" name="Retângulo 34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1" name="Imagem 4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2" name="CaixaDeTexto 4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304344" y="2969423"/>
            <a:ext cx="29225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i="1" dirty="0" smtClean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implex" panose="00000400000000000000" pitchFamily="2" charset="0"/>
              </a:rPr>
              <a:t>IMPRESSORA 3D</a:t>
            </a:r>
            <a:endParaRPr lang="pt-BR" sz="2800" b="1" i="1" dirty="0">
              <a:gradFill>
                <a:gsLst>
                  <a:gs pos="0">
                    <a:srgbClr val="F2A335"/>
                  </a:gs>
                  <a:gs pos="100000">
                    <a:srgbClr val="F3175F"/>
                  </a:gs>
                </a:gsLst>
                <a:lin ang="2700000" scaled="0"/>
              </a:gra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Simplex" panose="00000400000000000000" pitchFamily="2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435815" y="3582638"/>
            <a:ext cx="34550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 smtClean="0"/>
              <a:t>Projeto 1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2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3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</a:t>
            </a:r>
            <a:r>
              <a:rPr lang="pt-BR" u="sng" dirty="0" smtClean="0"/>
              <a:t>4</a:t>
            </a:r>
            <a:endParaRPr lang="pt-BR" u="sng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u="sng" dirty="0"/>
          </a:p>
        </p:txBody>
      </p:sp>
      <p:sp>
        <p:nvSpPr>
          <p:cNvPr id="45" name="CaixaDeTexto 44"/>
          <p:cNvSpPr txBox="1"/>
          <p:nvPr/>
        </p:nvSpPr>
        <p:spPr>
          <a:xfrm>
            <a:off x="304344" y="6064556"/>
            <a:ext cx="28148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i="1" dirty="0" smtClean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implex" panose="00000400000000000000" pitchFamily="2" charset="0"/>
              </a:rPr>
              <a:t>CORTE A LASER</a:t>
            </a:r>
            <a:endParaRPr lang="pt-BR" sz="2800" b="1" i="1" dirty="0">
              <a:gradFill>
                <a:gsLst>
                  <a:gs pos="0">
                    <a:srgbClr val="F2A335"/>
                  </a:gs>
                  <a:gs pos="100000">
                    <a:srgbClr val="F3175F"/>
                  </a:gs>
                </a:gsLst>
                <a:lin ang="2700000" scaled="0"/>
              </a:gra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Simplex" panose="00000400000000000000" pitchFamily="2" charset="0"/>
            </a:endParaRPr>
          </a:p>
        </p:txBody>
      </p:sp>
      <p:sp>
        <p:nvSpPr>
          <p:cNvPr id="46" name="Retângulo 45"/>
          <p:cNvSpPr/>
          <p:nvPr/>
        </p:nvSpPr>
        <p:spPr>
          <a:xfrm>
            <a:off x="435815" y="6677771"/>
            <a:ext cx="34550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 smtClean="0"/>
              <a:t>Projeto 1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2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3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</a:t>
            </a:r>
            <a:r>
              <a:rPr lang="pt-BR" u="sng" dirty="0" smtClean="0"/>
              <a:t>4</a:t>
            </a:r>
            <a:endParaRPr lang="pt-BR" u="sng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u="sng" dirty="0"/>
          </a:p>
        </p:txBody>
      </p:sp>
      <p:sp>
        <p:nvSpPr>
          <p:cNvPr id="47" name="Retângulo com Canto Diagonal Aparado 22"/>
          <p:cNvSpPr/>
          <p:nvPr/>
        </p:nvSpPr>
        <p:spPr>
          <a:xfrm flipH="1">
            <a:off x="3986635" y="6284908"/>
            <a:ext cx="2640113" cy="2299784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Retângulo com Canto Diagonal Aparado 22"/>
          <p:cNvSpPr/>
          <p:nvPr/>
        </p:nvSpPr>
        <p:spPr>
          <a:xfrm flipH="1">
            <a:off x="4061517" y="3216801"/>
            <a:ext cx="2640113" cy="2299784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077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46" y="328843"/>
            <a:ext cx="6858000" cy="1698792"/>
          </a:xfrm>
          <a:prstGeom prst="rect">
            <a:avLst/>
          </a:prstGeom>
        </p:spPr>
      </p:pic>
      <p:sp>
        <p:nvSpPr>
          <p:cNvPr id="56" name="Retângulo 55"/>
          <p:cNvSpPr/>
          <p:nvPr/>
        </p:nvSpPr>
        <p:spPr>
          <a:xfrm>
            <a:off x="-127928" y="16121103"/>
            <a:ext cx="7111134" cy="219071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18"/>
          <p:cNvSpPr/>
          <p:nvPr/>
        </p:nvSpPr>
        <p:spPr>
          <a:xfrm>
            <a:off x="0" y="6139854"/>
            <a:ext cx="6872358" cy="4491156"/>
          </a:xfrm>
          <a:custGeom>
            <a:avLst/>
            <a:gdLst>
              <a:gd name="connsiteX0" fmla="*/ 0 w 6863446"/>
              <a:gd name="connsiteY0" fmla="*/ 0 h 4110333"/>
              <a:gd name="connsiteX1" fmla="*/ 6863446 w 6863446"/>
              <a:gd name="connsiteY1" fmla="*/ 0 h 4110333"/>
              <a:gd name="connsiteX2" fmla="*/ 6863446 w 6863446"/>
              <a:gd name="connsiteY2" fmla="*/ 4110333 h 4110333"/>
              <a:gd name="connsiteX3" fmla="*/ 0 w 6863446"/>
              <a:gd name="connsiteY3" fmla="*/ 4110333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34418 w 6863446"/>
              <a:gd name="connsiteY1" fmla="*/ 188685 h 4110333"/>
              <a:gd name="connsiteX2" fmla="*/ 6863446 w 6863446"/>
              <a:gd name="connsiteY2" fmla="*/ 4110333 h 4110333"/>
              <a:gd name="connsiteX3" fmla="*/ 0 w 6863446"/>
              <a:gd name="connsiteY3" fmla="*/ 4110333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34418 w 6863446"/>
              <a:gd name="connsiteY1" fmla="*/ 188685 h 4110333"/>
              <a:gd name="connsiteX2" fmla="*/ 6863446 w 6863446"/>
              <a:gd name="connsiteY2" fmla="*/ 4110333 h 4110333"/>
              <a:gd name="connsiteX3" fmla="*/ 14515 w 6863446"/>
              <a:gd name="connsiteY3" fmla="*/ 3791019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57278 w 6863446"/>
              <a:gd name="connsiteY1" fmla="*/ 188685 h 4110333"/>
              <a:gd name="connsiteX2" fmla="*/ 6863446 w 6863446"/>
              <a:gd name="connsiteY2" fmla="*/ 4110333 h 4110333"/>
              <a:gd name="connsiteX3" fmla="*/ 14515 w 6863446"/>
              <a:gd name="connsiteY3" fmla="*/ 3791019 h 4110333"/>
              <a:gd name="connsiteX4" fmla="*/ 0 w 6863446"/>
              <a:gd name="connsiteY4" fmla="*/ 0 h 4110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3446" h="4110333">
                <a:moveTo>
                  <a:pt x="0" y="0"/>
                </a:moveTo>
                <a:lnTo>
                  <a:pt x="6857278" y="188685"/>
                </a:lnTo>
                <a:lnTo>
                  <a:pt x="6863446" y="4110333"/>
                </a:lnTo>
                <a:lnTo>
                  <a:pt x="14515" y="3791019"/>
                </a:lnTo>
                <a:cubicBezTo>
                  <a:pt x="9677" y="2527346"/>
                  <a:pt x="4838" y="1263673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68C0"/>
              </a:gs>
              <a:gs pos="83000">
                <a:srgbClr val="6854F9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74567" y="11512171"/>
            <a:ext cx="1971740" cy="1971740"/>
          </a:xfrm>
          <a:prstGeom prst="ellipse">
            <a:avLst/>
          </a:prstGeom>
          <a:gradFill>
            <a:gsLst>
              <a:gs pos="0">
                <a:srgbClr val="CB3188"/>
              </a:gs>
              <a:gs pos="100000">
                <a:srgbClr val="8C7DFB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Elipse 36"/>
          <p:cNvSpPr/>
          <p:nvPr/>
        </p:nvSpPr>
        <p:spPr>
          <a:xfrm>
            <a:off x="2454765" y="11512171"/>
            <a:ext cx="1971740" cy="1971740"/>
          </a:xfrm>
          <a:prstGeom prst="ellipse">
            <a:avLst/>
          </a:prstGeom>
          <a:gradFill>
            <a:gsLst>
              <a:gs pos="0">
                <a:srgbClr val="CB3188"/>
              </a:gs>
              <a:gs pos="100000">
                <a:srgbClr val="8C7DFB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Elipse 38"/>
          <p:cNvSpPr/>
          <p:nvPr/>
        </p:nvSpPr>
        <p:spPr>
          <a:xfrm>
            <a:off x="4743033" y="11512171"/>
            <a:ext cx="1971740" cy="1971740"/>
          </a:xfrm>
          <a:prstGeom prst="ellipse">
            <a:avLst/>
          </a:prstGeom>
          <a:gradFill>
            <a:gsLst>
              <a:gs pos="0">
                <a:srgbClr val="CB3188"/>
              </a:gs>
              <a:gs pos="100000">
                <a:srgbClr val="8C7DFB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8"/>
          <p:cNvSpPr/>
          <p:nvPr/>
        </p:nvSpPr>
        <p:spPr>
          <a:xfrm>
            <a:off x="-5446" y="6258207"/>
            <a:ext cx="6863446" cy="4264050"/>
          </a:xfrm>
          <a:custGeom>
            <a:avLst/>
            <a:gdLst>
              <a:gd name="connsiteX0" fmla="*/ 0 w 6863446"/>
              <a:gd name="connsiteY0" fmla="*/ 0 h 4110333"/>
              <a:gd name="connsiteX1" fmla="*/ 6863446 w 6863446"/>
              <a:gd name="connsiteY1" fmla="*/ 0 h 4110333"/>
              <a:gd name="connsiteX2" fmla="*/ 6863446 w 6863446"/>
              <a:gd name="connsiteY2" fmla="*/ 4110333 h 4110333"/>
              <a:gd name="connsiteX3" fmla="*/ 0 w 6863446"/>
              <a:gd name="connsiteY3" fmla="*/ 4110333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34418 w 6863446"/>
              <a:gd name="connsiteY1" fmla="*/ 188685 h 4110333"/>
              <a:gd name="connsiteX2" fmla="*/ 6863446 w 6863446"/>
              <a:gd name="connsiteY2" fmla="*/ 4110333 h 4110333"/>
              <a:gd name="connsiteX3" fmla="*/ 0 w 6863446"/>
              <a:gd name="connsiteY3" fmla="*/ 4110333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34418 w 6863446"/>
              <a:gd name="connsiteY1" fmla="*/ 188685 h 4110333"/>
              <a:gd name="connsiteX2" fmla="*/ 6863446 w 6863446"/>
              <a:gd name="connsiteY2" fmla="*/ 4110333 h 4110333"/>
              <a:gd name="connsiteX3" fmla="*/ 14515 w 6863446"/>
              <a:gd name="connsiteY3" fmla="*/ 3791019 h 4110333"/>
              <a:gd name="connsiteX4" fmla="*/ 0 w 6863446"/>
              <a:gd name="connsiteY4" fmla="*/ 0 h 4110333"/>
              <a:gd name="connsiteX0" fmla="*/ 0 w 6863446"/>
              <a:gd name="connsiteY0" fmla="*/ 0 h 4110333"/>
              <a:gd name="connsiteX1" fmla="*/ 6857278 w 6863446"/>
              <a:gd name="connsiteY1" fmla="*/ 188685 h 4110333"/>
              <a:gd name="connsiteX2" fmla="*/ 6863446 w 6863446"/>
              <a:gd name="connsiteY2" fmla="*/ 4110333 h 4110333"/>
              <a:gd name="connsiteX3" fmla="*/ 14515 w 6863446"/>
              <a:gd name="connsiteY3" fmla="*/ 3791019 h 4110333"/>
              <a:gd name="connsiteX4" fmla="*/ 0 w 6863446"/>
              <a:gd name="connsiteY4" fmla="*/ 0 h 4110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3446" h="4110333">
                <a:moveTo>
                  <a:pt x="0" y="0"/>
                </a:moveTo>
                <a:lnTo>
                  <a:pt x="6857278" y="188685"/>
                </a:lnTo>
                <a:lnTo>
                  <a:pt x="6863446" y="4110333"/>
                </a:lnTo>
                <a:lnTo>
                  <a:pt x="14515" y="3791019"/>
                </a:lnTo>
                <a:cubicBezTo>
                  <a:pt x="9677" y="2527346"/>
                  <a:pt x="4838" y="1263673"/>
                  <a:pt x="0" y="0"/>
                </a:cubicBez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913257" y="8331316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3017388" y="9737551"/>
            <a:ext cx="2167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59621" y="834651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54" name="Subtítulo 2"/>
          <p:cNvSpPr>
            <a:spLocks noGrp="1"/>
          </p:cNvSpPr>
          <p:nvPr>
            <p:ph type="subTitle" idx="1"/>
          </p:nvPr>
        </p:nvSpPr>
        <p:spPr>
          <a:xfrm>
            <a:off x="3356230" y="3416331"/>
            <a:ext cx="3219805" cy="3167398"/>
          </a:xfrm>
        </p:spPr>
        <p:txBody>
          <a:bodyPr>
            <a:noAutofit/>
          </a:bodyPr>
          <a:lstStyle/>
          <a:p>
            <a:pPr algn="l"/>
            <a:r>
              <a:rPr lang="pt-BR" dirty="0" smtClean="0">
                <a:solidFill>
                  <a:srgbClr val="2F4858"/>
                </a:solidFill>
              </a:rPr>
              <a:t>editoração eletrônica como o </a:t>
            </a:r>
            <a:r>
              <a:rPr lang="pt-BR" dirty="0" err="1" smtClean="0">
                <a:solidFill>
                  <a:srgbClr val="2F4858"/>
                </a:solidFill>
              </a:rPr>
              <a:t>Aldus</a:t>
            </a:r>
            <a:r>
              <a:rPr lang="pt-BR" dirty="0" smtClean="0">
                <a:solidFill>
                  <a:srgbClr val="2F4858"/>
                </a:solidFill>
              </a:rPr>
              <a:t> PageMaker, incluindo </a:t>
            </a:r>
            <a:r>
              <a:rPr lang="pt-BR" dirty="0" err="1" smtClean="0">
                <a:solidFill>
                  <a:srgbClr val="2F4858"/>
                </a:solidFill>
              </a:rPr>
              <a:t>versõeLorem</a:t>
            </a:r>
            <a:r>
              <a:rPr lang="pt-BR" dirty="0" smtClean="0">
                <a:solidFill>
                  <a:srgbClr val="2F4858"/>
                </a:solidFill>
              </a:rPr>
              <a:t> Ipsum é simplesmente um texto fictício da indústria tipográfica e de impressão. </a:t>
            </a:r>
            <a:r>
              <a:rPr lang="pt-BR" dirty="0" err="1" smtClean="0">
                <a:solidFill>
                  <a:srgbClr val="2F4858"/>
                </a:solidFill>
              </a:rPr>
              <a:t>Lorem</a:t>
            </a:r>
            <a:r>
              <a:rPr lang="pt-BR" dirty="0" smtClean="0">
                <a:solidFill>
                  <a:srgbClr val="2F4858"/>
                </a:solidFill>
              </a:rPr>
              <a:t> Ipsum é o texto fictício padrão do setor desde os anos 1500, quando uma impressora desconhecida </a:t>
            </a:r>
            <a:r>
              <a:rPr lang="pt-BR" dirty="0" err="1" smtClean="0">
                <a:solidFill>
                  <a:srgbClr val="2F4858"/>
                </a:solidFill>
              </a:rPr>
              <a:t>Ppaskpisadpkpsadkpkaspodkops</a:t>
            </a:r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 smtClean="0">
              <a:solidFill>
                <a:srgbClr val="2F4858"/>
              </a:solidFill>
            </a:endParaRPr>
          </a:p>
          <a:p>
            <a:pPr algn="l"/>
            <a:endParaRPr lang="pt-BR" dirty="0">
              <a:solidFill>
                <a:srgbClr val="2F4858"/>
              </a:solidFill>
            </a:endParaRPr>
          </a:p>
        </p:txBody>
      </p:sp>
      <p:sp>
        <p:nvSpPr>
          <p:cNvPr id="27" name="Retângulo 26"/>
          <p:cNvSpPr/>
          <p:nvPr/>
        </p:nvSpPr>
        <p:spPr>
          <a:xfrm>
            <a:off x="0" y="1205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/>
          <p:cNvSpPr txBox="1"/>
          <p:nvPr/>
        </p:nvSpPr>
        <p:spPr>
          <a:xfrm>
            <a:off x="115171" y="12056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sp>
        <p:nvSpPr>
          <p:cNvPr id="3" name="Retângulo 2"/>
          <p:cNvSpPr/>
          <p:nvPr/>
        </p:nvSpPr>
        <p:spPr>
          <a:xfrm>
            <a:off x="-220190" y="3277532"/>
            <a:ext cx="3429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pt-BR" sz="3600" dirty="0">
                <a:solidFill>
                  <a:srgbClr val="2F4858"/>
                </a:solidFill>
                <a:latin typeface="Lato"/>
              </a:rPr>
              <a:t>Pesquisa e inovação </a:t>
            </a:r>
            <a:r>
              <a:rPr lang="pt-BR" sz="3600" dirty="0" err="1">
                <a:solidFill>
                  <a:srgbClr val="2F4858"/>
                </a:solidFill>
                <a:latin typeface="Lato"/>
              </a:rPr>
              <a:t>tecnologica</a:t>
            </a:r>
            <a:r>
              <a:rPr lang="pt-BR" sz="3600" dirty="0">
                <a:solidFill>
                  <a:srgbClr val="2F4858"/>
                </a:solidFill>
                <a:latin typeface="Lato"/>
              </a:rPr>
              <a:t> para melhoria da educação.</a:t>
            </a:r>
            <a:endParaRPr lang="pt-BR" sz="3600" dirty="0">
              <a:solidFill>
                <a:srgbClr val="2F4858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084" y="2377594"/>
            <a:ext cx="3315827" cy="818655"/>
          </a:xfrm>
          <a:prstGeom prst="rect">
            <a:avLst/>
          </a:prstGeom>
        </p:spPr>
      </p:pic>
      <p:grpSp>
        <p:nvGrpSpPr>
          <p:cNvPr id="23" name="Agrupar 22"/>
          <p:cNvGrpSpPr/>
          <p:nvPr/>
        </p:nvGrpSpPr>
        <p:grpSpPr>
          <a:xfrm>
            <a:off x="0" y="15151134"/>
            <a:ext cx="6864016" cy="996239"/>
            <a:chOff x="-19057" y="11204596"/>
            <a:chExt cx="6864016" cy="996239"/>
          </a:xfrm>
        </p:grpSpPr>
        <p:sp>
          <p:nvSpPr>
            <p:cNvPr id="24" name="Retângulo 23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CaixaDeTexto 24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29" name="CaixaDeTexto 28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0" name="CaixaDeTexto 29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31" name="Imagem 30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32" name="CaixaDeTexto 3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Elipse 5"/>
          <p:cNvSpPr/>
          <p:nvPr/>
        </p:nvSpPr>
        <p:spPr>
          <a:xfrm>
            <a:off x="376065" y="11613669"/>
            <a:ext cx="1768744" cy="1768744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Elipse 40"/>
          <p:cNvSpPr/>
          <p:nvPr/>
        </p:nvSpPr>
        <p:spPr>
          <a:xfrm>
            <a:off x="2556263" y="11613669"/>
            <a:ext cx="1768744" cy="1768744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Elipse 41"/>
          <p:cNvSpPr/>
          <p:nvPr/>
        </p:nvSpPr>
        <p:spPr>
          <a:xfrm>
            <a:off x="4844531" y="11613669"/>
            <a:ext cx="1768744" cy="1768744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aixaDeTexto 42"/>
          <p:cNvSpPr txBox="1"/>
          <p:nvPr/>
        </p:nvSpPr>
        <p:spPr>
          <a:xfrm>
            <a:off x="2454765" y="10640609"/>
            <a:ext cx="1770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implex" panose="00000400000000000000" pitchFamily="2" charset="0"/>
              </a:rPr>
              <a:t>EQUIPE</a:t>
            </a:r>
            <a:endParaRPr lang="pt-BR" sz="3600" b="1" i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Simplex" panose="00000400000000000000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641733" y="13571616"/>
            <a:ext cx="1348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 smtClean="0"/>
              <a:t>FULANO DE TAL</a:t>
            </a:r>
            <a:endParaRPr lang="pt-BR" sz="1400" b="1" dirty="0"/>
          </a:p>
        </p:txBody>
      </p:sp>
      <p:cxnSp>
        <p:nvCxnSpPr>
          <p:cNvPr id="9" name="Conector reto 8"/>
          <p:cNvCxnSpPr/>
          <p:nvPr/>
        </p:nvCxnSpPr>
        <p:spPr>
          <a:xfrm flipH="1">
            <a:off x="600496" y="13980891"/>
            <a:ext cx="1438237" cy="0"/>
          </a:xfrm>
          <a:prstGeom prst="line">
            <a:avLst/>
          </a:prstGeom>
          <a:ln w="19050">
            <a:solidFill>
              <a:srgbClr val="8C7D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aixaDeTexto 47"/>
          <p:cNvSpPr txBox="1"/>
          <p:nvPr/>
        </p:nvSpPr>
        <p:spPr>
          <a:xfrm>
            <a:off x="804223" y="14002926"/>
            <a:ext cx="9530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/>
              <a:t>Função Tal</a:t>
            </a:r>
            <a:endParaRPr lang="pt-BR" sz="1400" dirty="0"/>
          </a:p>
        </p:txBody>
      </p:sp>
      <p:sp>
        <p:nvSpPr>
          <p:cNvPr id="13" name="Retângulo Arredondado 12"/>
          <p:cNvSpPr/>
          <p:nvPr/>
        </p:nvSpPr>
        <p:spPr>
          <a:xfrm>
            <a:off x="2366274" y="11405292"/>
            <a:ext cx="2060231" cy="2255413"/>
          </a:xfrm>
          <a:prstGeom prst="roundRect">
            <a:avLst/>
          </a:prstGeom>
          <a:solidFill>
            <a:srgbClr val="2F48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Trabalhando mexendo e tal coisa e tal e tal</a:t>
            </a:r>
            <a:endParaRPr lang="pt-BR" dirty="0"/>
          </a:p>
        </p:txBody>
      </p:sp>
      <p:sp>
        <p:nvSpPr>
          <p:cNvPr id="49" name="CaixaDeTexto 48"/>
          <p:cNvSpPr txBox="1"/>
          <p:nvPr/>
        </p:nvSpPr>
        <p:spPr>
          <a:xfrm>
            <a:off x="5086911" y="13558000"/>
            <a:ext cx="1348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 smtClean="0"/>
              <a:t>FULANO DE TAL</a:t>
            </a:r>
            <a:endParaRPr lang="pt-BR" sz="1400" b="1" dirty="0"/>
          </a:p>
        </p:txBody>
      </p:sp>
      <p:cxnSp>
        <p:nvCxnSpPr>
          <p:cNvPr id="50" name="Conector reto 49"/>
          <p:cNvCxnSpPr/>
          <p:nvPr/>
        </p:nvCxnSpPr>
        <p:spPr>
          <a:xfrm flipH="1">
            <a:off x="5045674" y="13967275"/>
            <a:ext cx="1438237" cy="0"/>
          </a:xfrm>
          <a:prstGeom prst="line">
            <a:avLst/>
          </a:prstGeom>
          <a:ln w="19050">
            <a:solidFill>
              <a:srgbClr val="8C7D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/>
          <p:cNvSpPr txBox="1"/>
          <p:nvPr/>
        </p:nvSpPr>
        <p:spPr>
          <a:xfrm>
            <a:off x="5249401" y="13989310"/>
            <a:ext cx="9530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/>
              <a:t>Função Tal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34193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987"/>
            <a:ext cx="6858000" cy="1572768"/>
          </a:xfrm>
          <a:prstGeom prst="rect">
            <a:avLst/>
          </a:prstGeom>
        </p:spPr>
      </p:pic>
      <p:sp>
        <p:nvSpPr>
          <p:cNvPr id="26" name="CaixaDeTexto 25"/>
          <p:cNvSpPr txBox="1"/>
          <p:nvPr/>
        </p:nvSpPr>
        <p:spPr>
          <a:xfrm>
            <a:off x="913257" y="826600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3073189" y="9720902"/>
            <a:ext cx="2167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59621" y="8281198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27" name="Retângulo 26"/>
          <p:cNvSpPr/>
          <p:nvPr/>
        </p:nvSpPr>
        <p:spPr>
          <a:xfrm>
            <a:off x="0" y="1205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/>
          <p:cNvSpPr txBox="1"/>
          <p:nvPr/>
        </p:nvSpPr>
        <p:spPr>
          <a:xfrm>
            <a:off x="115171" y="12056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23" name="Agrupar 22"/>
          <p:cNvGrpSpPr/>
          <p:nvPr/>
        </p:nvGrpSpPr>
        <p:grpSpPr>
          <a:xfrm>
            <a:off x="0" y="9014644"/>
            <a:ext cx="6864016" cy="996239"/>
            <a:chOff x="-19057" y="11204596"/>
            <a:chExt cx="6864016" cy="996239"/>
          </a:xfrm>
        </p:grpSpPr>
        <p:sp>
          <p:nvSpPr>
            <p:cNvPr id="24" name="Retângulo 23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CaixaDeTexto 24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29" name="CaixaDeTexto 28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0" name="CaixaDeTexto 29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31" name="Imagem 3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32" name="CaixaDeTexto 3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2056084" y="2415149"/>
            <a:ext cx="2277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Simplex" panose="00000400000000000000" pitchFamily="2" charset="0"/>
              </a:rPr>
              <a:t>CONTATO</a:t>
            </a:r>
            <a:endParaRPr lang="pt-BR" sz="3600" b="1" i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Simplex" panose="00000400000000000000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749300" y="3708946"/>
            <a:ext cx="2692741" cy="474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Nome</a:t>
            </a:r>
            <a:endParaRPr lang="pt-B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Retângulo 44"/>
          <p:cNvSpPr/>
          <p:nvPr/>
        </p:nvSpPr>
        <p:spPr>
          <a:xfrm>
            <a:off x="3613250" y="3708946"/>
            <a:ext cx="2692741" cy="474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E-mail</a:t>
            </a:r>
            <a:endParaRPr lang="pt-B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Retângulo 50"/>
          <p:cNvSpPr/>
          <p:nvPr/>
        </p:nvSpPr>
        <p:spPr>
          <a:xfrm>
            <a:off x="749300" y="4446224"/>
            <a:ext cx="5556691" cy="1934621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Mensagem</a:t>
            </a:r>
            <a:endParaRPr lang="pt-B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Retângulo Arredondado 13"/>
          <p:cNvSpPr/>
          <p:nvPr/>
        </p:nvSpPr>
        <p:spPr>
          <a:xfrm>
            <a:off x="4722054" y="6699710"/>
            <a:ext cx="1583937" cy="47513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68C0"/>
              </a:gs>
              <a:gs pos="83000">
                <a:srgbClr val="6854F9"/>
              </a:gs>
            </a:gsLst>
            <a:lin ang="18900000" scaled="1"/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ENVIAR</a:t>
            </a:r>
            <a:endParaRPr lang="pt-BR" dirty="0"/>
          </a:p>
        </p:txBody>
      </p:sp>
      <p:sp>
        <p:nvSpPr>
          <p:cNvPr id="53" name="CaixaDeTexto 52"/>
          <p:cNvSpPr txBox="1"/>
          <p:nvPr/>
        </p:nvSpPr>
        <p:spPr>
          <a:xfrm>
            <a:off x="913256" y="7593056"/>
            <a:ext cx="29803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CONTATE-NOS TAMBÉM PELOS CANAIS</a:t>
            </a:r>
            <a:endParaRPr lang="pt-BR" sz="1100" b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CaixaDeTexto 55"/>
          <p:cNvSpPr txBox="1"/>
          <p:nvPr/>
        </p:nvSpPr>
        <p:spPr>
          <a:xfrm>
            <a:off x="913256" y="7955842"/>
            <a:ext cx="221086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Telefone: +55 63 99999-9999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E-mail: </a:t>
            </a:r>
            <a: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email@email.com</a:t>
            </a:r>
            <a: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1100" dirty="0" smtClean="0">
                <a:solidFill>
                  <a:srgbClr val="2F4858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1100" dirty="0">
              <a:solidFill>
                <a:srgbClr val="2F485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tângulo 14"/>
          <p:cNvSpPr/>
          <p:nvPr/>
        </p:nvSpPr>
        <p:spPr>
          <a:xfrm>
            <a:off x="-127928" y="9866192"/>
            <a:ext cx="7111134" cy="844562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127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680</TotalTime>
  <Words>551</Words>
  <Application>Microsoft Office PowerPoint</Application>
  <PresentationFormat>Personalizar</PresentationFormat>
  <Paragraphs>161</Paragraphs>
  <Slides>8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7" baseType="lpstr">
      <vt:lpstr>Microsoft YaHei UI Light</vt:lpstr>
      <vt:lpstr>Arial</vt:lpstr>
      <vt:lpstr>Arial Black</vt:lpstr>
      <vt:lpstr>Broadway</vt:lpstr>
      <vt:lpstr>Calibri</vt:lpstr>
      <vt:lpstr>Calibri Light</vt:lpstr>
      <vt:lpstr>Lato</vt:lpstr>
      <vt:lpstr>Simplex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Administrador</dc:creator>
  <cp:lastModifiedBy>Wescley</cp:lastModifiedBy>
  <cp:revision>69</cp:revision>
  <dcterms:created xsi:type="dcterms:W3CDTF">2019-09-10T19:50:15Z</dcterms:created>
  <dcterms:modified xsi:type="dcterms:W3CDTF">2019-09-19T01:42:25Z</dcterms:modified>
</cp:coreProperties>
</file>

<file path=docProps/thumbnail.jpeg>
</file>